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1"/>
  </p:notesMasterIdLst>
  <p:sldIdLst>
    <p:sldId id="303" r:id="rId5"/>
    <p:sldId id="292" r:id="rId6"/>
    <p:sldId id="293" r:id="rId7"/>
    <p:sldId id="349" r:id="rId8"/>
    <p:sldId id="343" r:id="rId9"/>
    <p:sldId id="350" r:id="rId10"/>
    <p:sldId id="346" r:id="rId11"/>
    <p:sldId id="351" r:id="rId12"/>
    <p:sldId id="347" r:id="rId13"/>
    <p:sldId id="352" r:id="rId14"/>
    <p:sldId id="342" r:id="rId15"/>
    <p:sldId id="348" r:id="rId16"/>
    <p:sldId id="331" r:id="rId17"/>
    <p:sldId id="353" r:id="rId18"/>
    <p:sldId id="355" r:id="rId19"/>
    <p:sldId id="354"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4CB2919-E75C-EAE0-A7E3-E8766035CAC2}" name="Tim Warner" initials="TW" userId="1d9b2d89684621c1" providerId="Windows Live"/>
  <p188:author id="{955C4A35-E9B6-3146-066A-4404D53655C8}" name="scsjcain84" initials="sc" userId="S::scsjcain84_gmail.com#ext#@pearsoneducationinc.onmicrosoft.com::4399dd98-ee8b-4212-9001-7919755a3260"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8" clrIdx="0">
    <p:extLst>
      <p:ext uri="{19B8F6BF-5375-455C-9EA6-DF929625EA0E}">
        <p15:presenceInfo xmlns:p15="http://schemas.microsoft.com/office/powerpoint/2012/main" userId="S::sean.donelson@pearson.com::3e21d0a5-01a9-4113-9b92-c184675e923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5A6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FEDE91-31F1-4DB7-807C-341EF15581F7}" v="18" dt="2025-09-29T14:20:51.3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80" autoAdjust="0"/>
    <p:restoredTop sz="65825" autoAdjust="0"/>
  </p:normalViewPr>
  <p:slideViewPr>
    <p:cSldViewPr snapToGrid="0" snapToObjects="1">
      <p:cViewPr varScale="1">
        <p:scale>
          <a:sx n="125" d="100"/>
          <a:sy n="125" d="100"/>
        </p:scale>
        <p:origin x="2648" y="300"/>
      </p:cViewPr>
      <p:guideLst>
        <p:guide orient="horz" pos="1620"/>
        <p:guide pos="2880"/>
      </p:guideLst>
    </p:cSldViewPr>
  </p:slideViewPr>
  <p:outlineViewPr>
    <p:cViewPr>
      <p:scale>
        <a:sx n="33" d="100"/>
        <a:sy n="33" d="100"/>
      </p:scale>
      <p:origin x="0" y="-1756"/>
    </p:cViewPr>
  </p:outlineViewPr>
  <p:notesTextViewPr>
    <p:cViewPr>
      <p:scale>
        <a:sx n="100" d="100"/>
        <a:sy n="100" d="100"/>
      </p:scale>
      <p:origin x="0" y="0"/>
    </p:cViewPr>
  </p:notesTextViewPr>
  <p:sorterViewPr>
    <p:cViewPr>
      <p:scale>
        <a:sx n="150" d="100"/>
        <a:sy n="150" d="100"/>
      </p:scale>
      <p:origin x="0" y="-240"/>
    </p:cViewPr>
  </p:sorterViewPr>
  <p:notesViewPr>
    <p:cSldViewPr snapToGrid="0" snapToObjects="1">
      <p:cViewPr varScale="1">
        <p:scale>
          <a:sx n="150" d="100"/>
          <a:sy n="150" d="100"/>
        </p:scale>
        <p:origin x="5840" y="1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Warner" userId="1d9b2d89684621c1" providerId="LiveId" clId="{D3B804F1-31BB-4684-80BA-7BDCF2BE2A5E}"/>
    <pc:docChg chg="modSld">
      <pc:chgData name="Tim Warner" userId="1d9b2d89684621c1" providerId="LiveId" clId="{D3B804F1-31BB-4684-80BA-7BDCF2BE2A5E}" dt="2025-06-24T20:46:52.963" v="42"/>
      <pc:docMkLst>
        <pc:docMk/>
      </pc:docMkLst>
      <pc:sldChg chg="modSp mod">
        <pc:chgData name="Tim Warner" userId="1d9b2d89684621c1" providerId="LiveId" clId="{D3B804F1-31BB-4684-80BA-7BDCF2BE2A5E}" dt="2025-06-24T20:46:46.059" v="41"/>
        <pc:sldMkLst>
          <pc:docMk/>
          <pc:sldMk cId="1829040019" sldId="343"/>
        </pc:sldMkLst>
      </pc:sldChg>
      <pc:sldChg chg="modSp mod">
        <pc:chgData name="Tim Warner" userId="1d9b2d89684621c1" providerId="LiveId" clId="{D3B804F1-31BB-4684-80BA-7BDCF2BE2A5E}" dt="2025-06-24T20:46:52.963" v="42"/>
        <pc:sldMkLst>
          <pc:docMk/>
          <pc:sldMk cId="947907938" sldId="346"/>
        </pc:sldMkLst>
      </pc:sldChg>
    </pc:docChg>
  </pc:docChgLst>
  <pc:docChgLst>
    <pc:chgData name="Tim Warner" userId="1d9b2d89684621c1" providerId="LiveId" clId="{D492D3F7-A47E-49C7-A890-44F786178671}"/>
    <pc:docChg chg="addSld modSld">
      <pc:chgData name="Tim Warner" userId="1d9b2d89684621c1" providerId="LiveId" clId="{D492D3F7-A47E-49C7-A890-44F786178671}" dt="2025-06-24T20:48:36.970" v="50"/>
      <pc:docMkLst>
        <pc:docMk/>
      </pc:docMkLst>
      <pc:sldChg chg="modSp mod">
        <pc:chgData name="Tim Warner" userId="1d9b2d89684621c1" providerId="LiveId" clId="{D492D3F7-A47E-49C7-A890-44F786178671}" dt="2025-06-24T20:47:54.867" v="43" actId="20577"/>
        <pc:sldMkLst>
          <pc:docMk/>
          <pc:sldMk cId="2539485740" sldId="292"/>
        </pc:sldMkLst>
      </pc:sldChg>
      <pc:sldChg chg="modSp mod">
        <pc:chgData name="Tim Warner" userId="1d9b2d89684621c1" providerId="LiveId" clId="{D492D3F7-A47E-49C7-A890-44F786178671}" dt="2025-06-24T20:48:05.402" v="45"/>
        <pc:sldMkLst>
          <pc:docMk/>
          <pc:sldMk cId="486668636" sldId="293"/>
        </pc:sldMkLst>
      </pc:sldChg>
      <pc:sldChg chg="modSp mod">
        <pc:chgData name="Tim Warner" userId="1d9b2d89684621c1" providerId="LiveId" clId="{D492D3F7-A47E-49C7-A890-44F786178671}" dt="2025-06-24T20:48:11.870" v="46"/>
        <pc:sldMkLst>
          <pc:docMk/>
          <pc:sldMk cId="1829040019" sldId="343"/>
        </pc:sldMkLst>
      </pc:sldChg>
      <pc:sldChg chg="modSp mod">
        <pc:chgData name="Tim Warner" userId="1d9b2d89684621c1" providerId="LiveId" clId="{D492D3F7-A47E-49C7-A890-44F786178671}" dt="2025-06-24T20:48:18.143" v="47"/>
        <pc:sldMkLst>
          <pc:docMk/>
          <pc:sldMk cId="947907938" sldId="346"/>
        </pc:sldMkLst>
      </pc:sldChg>
      <pc:sldChg chg="modSp add mod">
        <pc:chgData name="Tim Warner" userId="1d9b2d89684621c1" providerId="LiveId" clId="{D492D3F7-A47E-49C7-A890-44F786178671}" dt="2025-06-24T20:48:25.657" v="48"/>
        <pc:sldMkLst>
          <pc:docMk/>
          <pc:sldMk cId="914007193" sldId="347"/>
        </pc:sldMkLst>
      </pc:sldChg>
      <pc:sldChg chg="modSp add mod">
        <pc:chgData name="Tim Warner" userId="1d9b2d89684621c1" providerId="LiveId" clId="{D492D3F7-A47E-49C7-A890-44F786178671}" dt="2025-06-24T20:48:36.970" v="50"/>
        <pc:sldMkLst>
          <pc:docMk/>
          <pc:sldMk cId="1161106545" sldId="348"/>
        </pc:sldMkLst>
      </pc:sldChg>
    </pc:docChg>
  </pc:docChgLst>
  <pc:docChgLst>
    <pc:chgData name="Tim Warner" userId="1d9b2d89684621c1" providerId="LiveId" clId="{F70FC672-E669-40ED-876E-721E7E559E1C}"/>
    <pc:docChg chg="delSld modSld">
      <pc:chgData name="Tim Warner" userId="1d9b2d89684621c1" providerId="LiveId" clId="{F70FC672-E669-40ED-876E-721E7E559E1C}" dt="2025-06-24T20:52:01.720" v="51"/>
      <pc:docMkLst>
        <pc:docMk/>
      </pc:docMkLst>
      <pc:sldChg chg="modSp mod">
        <pc:chgData name="Tim Warner" userId="1d9b2d89684621c1" providerId="LiveId" clId="{F70FC672-E669-40ED-876E-721E7E559E1C}" dt="2025-06-24T20:51:29.721" v="46" actId="20577"/>
        <pc:sldMkLst>
          <pc:docMk/>
          <pc:sldMk cId="2539485740" sldId="292"/>
        </pc:sldMkLst>
      </pc:sldChg>
      <pc:sldChg chg="modSp mod">
        <pc:chgData name="Tim Warner" userId="1d9b2d89684621c1" providerId="LiveId" clId="{F70FC672-E669-40ED-876E-721E7E559E1C}" dt="2025-06-24T20:51:41.070" v="48"/>
        <pc:sldMkLst>
          <pc:docMk/>
          <pc:sldMk cId="486668636" sldId="293"/>
        </pc:sldMkLst>
      </pc:sldChg>
      <pc:sldChg chg="modSp mod">
        <pc:chgData name="Tim Warner" userId="1d9b2d89684621c1" providerId="LiveId" clId="{F70FC672-E669-40ED-876E-721E7E559E1C}" dt="2025-06-24T20:51:48.386" v="49"/>
        <pc:sldMkLst>
          <pc:docMk/>
          <pc:sldMk cId="1829040019" sldId="343"/>
        </pc:sldMkLst>
      </pc:sldChg>
      <pc:sldChg chg="modSp mod">
        <pc:chgData name="Tim Warner" userId="1d9b2d89684621c1" providerId="LiveId" clId="{F70FC672-E669-40ED-876E-721E7E559E1C}" dt="2025-06-24T20:51:55.197" v="50"/>
        <pc:sldMkLst>
          <pc:docMk/>
          <pc:sldMk cId="947907938" sldId="346"/>
        </pc:sldMkLst>
      </pc:sldChg>
      <pc:sldChg chg="modSp mod">
        <pc:chgData name="Tim Warner" userId="1d9b2d89684621c1" providerId="LiveId" clId="{F70FC672-E669-40ED-876E-721E7E559E1C}" dt="2025-06-24T20:52:01.720" v="51"/>
        <pc:sldMkLst>
          <pc:docMk/>
          <pc:sldMk cId="914007193" sldId="347"/>
        </pc:sldMkLst>
      </pc:sldChg>
      <pc:sldChg chg="del">
        <pc:chgData name="Tim Warner" userId="1d9b2d89684621c1" providerId="LiveId" clId="{F70FC672-E669-40ED-876E-721E7E559E1C}" dt="2025-06-24T20:51:33.607" v="47" actId="2696"/>
        <pc:sldMkLst>
          <pc:docMk/>
          <pc:sldMk cId="1161106545" sldId="348"/>
        </pc:sldMkLst>
      </pc:sldChg>
    </pc:docChg>
  </pc:docChgLst>
  <pc:docChgLst>
    <pc:chgData name="Tim Warner" userId="1d9b2d89684621c1" providerId="LiveId" clId="{049A3222-CDBA-4E39-B7BD-CAD1354B2092}"/>
    <pc:docChg chg="undo custSel addSld delSld modSld modMainMaster modShowInfo">
      <pc:chgData name="Tim Warner" userId="1d9b2d89684621c1" providerId="LiveId" clId="{049A3222-CDBA-4E39-B7BD-CAD1354B2092}" dt="2024-04-01T16:58:06.208" v="1673" actId="2744"/>
      <pc:docMkLst>
        <pc:docMk/>
      </pc:docMkLst>
      <pc:sldChg chg="modSp mod modAnim">
        <pc:chgData name="Tim Warner" userId="1d9b2d89684621c1" providerId="LiveId" clId="{049A3222-CDBA-4E39-B7BD-CAD1354B2092}" dt="2024-04-01T01:59:28.253" v="1331" actId="20577"/>
        <pc:sldMkLst>
          <pc:docMk/>
          <pc:sldMk cId="921485155" sldId="286"/>
        </pc:sldMkLst>
      </pc:sldChg>
      <pc:sldChg chg="add del">
        <pc:chgData name="Tim Warner" userId="1d9b2d89684621c1" providerId="LiveId" clId="{049A3222-CDBA-4E39-B7BD-CAD1354B2092}" dt="2024-03-28T18:18:39.917" v="1002" actId="2696"/>
        <pc:sldMkLst>
          <pc:docMk/>
          <pc:sldMk cId="2200105640" sldId="291"/>
        </pc:sldMkLst>
      </pc:sldChg>
      <pc:sldChg chg="modSp add del mod modClrScheme modShow chgLayout modNotesTx">
        <pc:chgData name="Tim Warner" userId="1d9b2d89684621c1" providerId="LiveId" clId="{049A3222-CDBA-4E39-B7BD-CAD1354B2092}" dt="2024-03-31T13:12:28.091" v="1195" actId="20577"/>
        <pc:sldMkLst>
          <pc:docMk/>
          <pc:sldMk cId="378133628" sldId="302"/>
        </pc:sldMkLst>
      </pc:sldChg>
      <pc:sldChg chg="modSp">
        <pc:chgData name="Tim Warner" userId="1d9b2d89684621c1" providerId="LiveId" clId="{049A3222-CDBA-4E39-B7BD-CAD1354B2092}" dt="2024-03-28T18:03:16.114" v="922"/>
        <pc:sldMkLst>
          <pc:docMk/>
          <pc:sldMk cId="3662525184" sldId="303"/>
        </pc:sldMkLst>
      </pc:sldChg>
      <pc:sldChg chg="addSp modSp add del mod modAnim">
        <pc:chgData name="Tim Warner" userId="1d9b2d89684621c1" providerId="LiveId" clId="{049A3222-CDBA-4E39-B7BD-CAD1354B2092}" dt="2024-04-01T16:56:05.057" v="1667" actId="167"/>
        <pc:sldMkLst>
          <pc:docMk/>
          <pc:sldMk cId="157688393" sldId="311"/>
        </pc:sldMkLst>
      </pc:sldChg>
      <pc:sldChg chg="modSp mod modClrScheme modAnim chgLayout">
        <pc:chgData name="Tim Warner" userId="1d9b2d89684621c1" providerId="LiveId" clId="{049A3222-CDBA-4E39-B7BD-CAD1354B2092}" dt="2024-04-01T16:50:04.195" v="1474" actId="20577"/>
        <pc:sldMkLst>
          <pc:docMk/>
          <pc:sldMk cId="2601488157" sldId="313"/>
        </pc:sldMkLst>
      </pc:sldChg>
      <pc:sldChg chg="modSp mod modAnim">
        <pc:chgData name="Tim Warner" userId="1d9b2d89684621c1" providerId="LiveId" clId="{049A3222-CDBA-4E39-B7BD-CAD1354B2092}" dt="2024-04-01T02:02:01.807" v="1386" actId="20577"/>
        <pc:sldMkLst>
          <pc:docMk/>
          <pc:sldMk cId="1087036720" sldId="315"/>
        </pc:sldMkLst>
      </pc:sldChg>
      <pc:sldChg chg="modSp mod modAnim modNotesTx">
        <pc:chgData name="Tim Warner" userId="1d9b2d89684621c1" providerId="LiveId" clId="{049A3222-CDBA-4E39-B7BD-CAD1354B2092}" dt="2024-04-01T02:02:09.973" v="1388" actId="20577"/>
        <pc:sldMkLst>
          <pc:docMk/>
          <pc:sldMk cId="2612742259" sldId="317"/>
        </pc:sldMkLst>
      </pc:sldChg>
      <pc:sldChg chg="modSp mod modAnim">
        <pc:chgData name="Tim Warner" userId="1d9b2d89684621c1" providerId="LiveId" clId="{049A3222-CDBA-4E39-B7BD-CAD1354B2092}" dt="2024-03-28T18:13:00.081" v="1000" actId="20577"/>
        <pc:sldMkLst>
          <pc:docMk/>
          <pc:sldMk cId="2882261712" sldId="319"/>
        </pc:sldMkLst>
      </pc:sldChg>
      <pc:sldChg chg="modSp add mod modAnim">
        <pc:chgData name="Tim Warner" userId="1d9b2d89684621c1" providerId="LiveId" clId="{049A3222-CDBA-4E39-B7BD-CAD1354B2092}" dt="2024-04-01T16:52:39.850" v="1628" actId="20577"/>
        <pc:sldMkLst>
          <pc:docMk/>
          <pc:sldMk cId="3235755691" sldId="320"/>
        </pc:sldMkLst>
      </pc:sldChg>
      <pc:sldChg chg="modSp add mod modAnim">
        <pc:chgData name="Tim Warner" userId="1d9b2d89684621c1" providerId="LiveId" clId="{049A3222-CDBA-4E39-B7BD-CAD1354B2092}" dt="2024-04-01T16:50:38.044" v="1544" actId="20577"/>
        <pc:sldMkLst>
          <pc:docMk/>
          <pc:sldMk cId="59359989" sldId="321"/>
        </pc:sldMkLst>
      </pc:sldChg>
      <pc:sldChg chg="modSp add mod modAnim">
        <pc:chgData name="Tim Warner" userId="1d9b2d89684621c1" providerId="LiveId" clId="{049A3222-CDBA-4E39-B7BD-CAD1354B2092}" dt="2024-03-28T18:11:23.231" v="974" actId="15"/>
        <pc:sldMkLst>
          <pc:docMk/>
          <pc:sldMk cId="3302658962" sldId="322"/>
        </pc:sldMkLst>
      </pc:sldChg>
      <pc:sldChg chg="modSp add mod modAnim">
        <pc:chgData name="Tim Warner" userId="1d9b2d89684621c1" providerId="LiveId" clId="{049A3222-CDBA-4E39-B7BD-CAD1354B2092}" dt="2024-04-01T02:01:56.068" v="1384" actId="20577"/>
        <pc:sldMkLst>
          <pc:docMk/>
          <pc:sldMk cId="2760655617" sldId="323"/>
        </pc:sldMkLst>
      </pc:sldChg>
      <pc:sldChg chg="modSp add mod modAnim">
        <pc:chgData name="Tim Warner" userId="1d9b2d89684621c1" providerId="LiveId" clId="{049A3222-CDBA-4E39-B7BD-CAD1354B2092}" dt="2024-04-01T02:03:33.576" v="1389" actId="20578"/>
        <pc:sldMkLst>
          <pc:docMk/>
          <pc:sldMk cId="2319311322" sldId="324"/>
        </pc:sldMkLst>
      </pc:sldChg>
      <pc:sldChg chg="modSp add mod modAnim modNotesTx">
        <pc:chgData name="Tim Warner" userId="1d9b2d89684621c1" providerId="LiveId" clId="{049A3222-CDBA-4E39-B7BD-CAD1354B2092}" dt="2024-03-28T18:03:16.114" v="922"/>
        <pc:sldMkLst>
          <pc:docMk/>
          <pc:sldMk cId="333546607" sldId="325"/>
        </pc:sldMkLst>
      </pc:sldChg>
      <pc:sldChg chg="modSp add mod modAnim modNotesTx">
        <pc:chgData name="Tim Warner" userId="1d9b2d89684621c1" providerId="LiveId" clId="{049A3222-CDBA-4E39-B7BD-CAD1354B2092}" dt="2024-04-01T16:51:49.193" v="1591" actId="20577"/>
        <pc:sldMkLst>
          <pc:docMk/>
          <pc:sldMk cId="1466913053" sldId="326"/>
        </pc:sldMkLst>
      </pc:sldChg>
      <pc:sldChg chg="modSp add mod modAnim">
        <pc:chgData name="Tim Warner" userId="1d9b2d89684621c1" providerId="LiveId" clId="{049A3222-CDBA-4E39-B7BD-CAD1354B2092}" dt="2024-03-28T18:11:42.829" v="983" actId="113"/>
        <pc:sldMkLst>
          <pc:docMk/>
          <pc:sldMk cId="569040605" sldId="327"/>
        </pc:sldMkLst>
      </pc:sldChg>
      <pc:sldChg chg="modSp add mod modAnim">
        <pc:chgData name="Tim Warner" userId="1d9b2d89684621c1" providerId="LiveId" clId="{049A3222-CDBA-4E39-B7BD-CAD1354B2092}" dt="2024-03-28T18:12:35.586" v="991" actId="20577"/>
        <pc:sldMkLst>
          <pc:docMk/>
          <pc:sldMk cId="2754074232" sldId="328"/>
        </pc:sldMkLst>
      </pc:sldChg>
      <pc:sldChg chg="modSp add mod modAnim">
        <pc:chgData name="Tim Warner" userId="1d9b2d89684621c1" providerId="LiveId" clId="{049A3222-CDBA-4E39-B7BD-CAD1354B2092}" dt="2024-03-28T18:03:16.114" v="922"/>
        <pc:sldMkLst>
          <pc:docMk/>
          <pc:sldMk cId="2815800109" sldId="329"/>
        </pc:sldMkLst>
      </pc:sldChg>
      <pc:sldChg chg="addSp modSp add del mod modAnim">
        <pc:chgData name="Tim Warner" userId="1d9b2d89684621c1" providerId="LiveId" clId="{049A3222-CDBA-4E39-B7BD-CAD1354B2092}" dt="2024-04-01T16:56:44.008" v="1670" actId="20577"/>
        <pc:sldMkLst>
          <pc:docMk/>
          <pc:sldMk cId="2051929106" sldId="330"/>
        </pc:sldMkLst>
      </pc:sldChg>
      <pc:sldChg chg="modSp add mod modAnim">
        <pc:chgData name="Tim Warner" userId="1d9b2d89684621c1" providerId="LiveId" clId="{049A3222-CDBA-4E39-B7BD-CAD1354B2092}" dt="2024-04-01T16:48:55.531" v="1420" actId="20577"/>
        <pc:sldMkLst>
          <pc:docMk/>
          <pc:sldMk cId="3372268560" sldId="331"/>
        </pc:sldMkLst>
      </pc:sldChg>
      <pc:sldMasterChg chg="addSp modSldLayout">
        <pc:chgData name="Tim Warner" userId="1d9b2d89684621c1" providerId="LiveId" clId="{049A3222-CDBA-4E39-B7BD-CAD1354B2092}" dt="2024-03-28T18:01:37.789" v="919"/>
        <pc:sldMasterMkLst>
          <pc:docMk/>
          <pc:sldMasterMk cId="3561493546" sldId="2147483666"/>
        </pc:sldMasterMkLst>
        <pc:sldLayoutChg chg="addSp">
          <pc:chgData name="Tim Warner" userId="1d9b2d89684621c1" providerId="LiveId" clId="{049A3222-CDBA-4E39-B7BD-CAD1354B2092}" dt="2024-03-28T18:01:37.789" v="919"/>
          <pc:sldLayoutMkLst>
            <pc:docMk/>
            <pc:sldMasterMk cId="3561493546" sldId="2147483666"/>
            <pc:sldLayoutMk cId="1025742477" sldId="2147483667"/>
          </pc:sldLayoutMkLst>
        </pc:sldLayoutChg>
        <pc:sldLayoutChg chg="addSp">
          <pc:chgData name="Tim Warner" userId="1d9b2d89684621c1" providerId="LiveId" clId="{049A3222-CDBA-4E39-B7BD-CAD1354B2092}" dt="2024-03-28T18:01:37.789" v="919"/>
          <pc:sldLayoutMkLst>
            <pc:docMk/>
            <pc:sldMasterMk cId="3561493546" sldId="2147483666"/>
            <pc:sldLayoutMk cId="276551598" sldId="2147483668"/>
          </pc:sldLayoutMkLst>
        </pc:sldLayoutChg>
        <pc:sldLayoutChg chg="addSp">
          <pc:chgData name="Tim Warner" userId="1d9b2d89684621c1" providerId="LiveId" clId="{049A3222-CDBA-4E39-B7BD-CAD1354B2092}" dt="2024-03-28T18:01:37.789" v="919"/>
          <pc:sldLayoutMkLst>
            <pc:docMk/>
            <pc:sldMasterMk cId="3561493546" sldId="2147483666"/>
            <pc:sldLayoutMk cId="1684873760" sldId="2147483669"/>
          </pc:sldLayoutMkLst>
        </pc:sldLayoutChg>
        <pc:sldLayoutChg chg="addSp">
          <pc:chgData name="Tim Warner" userId="1d9b2d89684621c1" providerId="LiveId" clId="{049A3222-CDBA-4E39-B7BD-CAD1354B2092}" dt="2024-03-28T18:01:37.789" v="919"/>
          <pc:sldLayoutMkLst>
            <pc:docMk/>
            <pc:sldMasterMk cId="3561493546" sldId="2147483666"/>
            <pc:sldLayoutMk cId="3153504984" sldId="2147483670"/>
          </pc:sldLayoutMkLst>
        </pc:sldLayoutChg>
        <pc:sldLayoutChg chg="addSp">
          <pc:chgData name="Tim Warner" userId="1d9b2d89684621c1" providerId="LiveId" clId="{049A3222-CDBA-4E39-B7BD-CAD1354B2092}" dt="2024-03-28T18:01:37.789" v="919"/>
          <pc:sldLayoutMkLst>
            <pc:docMk/>
            <pc:sldMasterMk cId="3561493546" sldId="2147483666"/>
            <pc:sldLayoutMk cId="1151734571" sldId="2147483671"/>
          </pc:sldLayoutMkLst>
        </pc:sldLayoutChg>
        <pc:sldLayoutChg chg="addSp">
          <pc:chgData name="Tim Warner" userId="1d9b2d89684621c1" providerId="LiveId" clId="{049A3222-CDBA-4E39-B7BD-CAD1354B2092}" dt="2024-03-28T18:01:37.789" v="919"/>
          <pc:sldLayoutMkLst>
            <pc:docMk/>
            <pc:sldMasterMk cId="3561493546" sldId="2147483666"/>
            <pc:sldLayoutMk cId="276703820" sldId="2147483672"/>
          </pc:sldLayoutMkLst>
        </pc:sldLayoutChg>
        <pc:sldLayoutChg chg="addSp">
          <pc:chgData name="Tim Warner" userId="1d9b2d89684621c1" providerId="LiveId" clId="{049A3222-CDBA-4E39-B7BD-CAD1354B2092}" dt="2024-03-28T18:01:37.789" v="919"/>
          <pc:sldLayoutMkLst>
            <pc:docMk/>
            <pc:sldMasterMk cId="3561493546" sldId="2147483666"/>
            <pc:sldLayoutMk cId="1425080240" sldId="2147483673"/>
          </pc:sldLayoutMkLst>
        </pc:sldLayoutChg>
        <pc:sldLayoutChg chg="addSp">
          <pc:chgData name="Tim Warner" userId="1d9b2d89684621c1" providerId="LiveId" clId="{049A3222-CDBA-4E39-B7BD-CAD1354B2092}" dt="2024-03-28T18:01:37.789" v="919"/>
          <pc:sldLayoutMkLst>
            <pc:docMk/>
            <pc:sldMasterMk cId="3561493546" sldId="2147483666"/>
            <pc:sldLayoutMk cId="2395301852" sldId="2147483674"/>
          </pc:sldLayoutMkLst>
        </pc:sldLayoutChg>
        <pc:sldLayoutChg chg="addSp">
          <pc:chgData name="Tim Warner" userId="1d9b2d89684621c1" providerId="LiveId" clId="{049A3222-CDBA-4E39-B7BD-CAD1354B2092}" dt="2024-03-28T18:01:37.789" v="919"/>
          <pc:sldLayoutMkLst>
            <pc:docMk/>
            <pc:sldMasterMk cId="3561493546" sldId="2147483666"/>
            <pc:sldLayoutMk cId="146116765" sldId="2147483675"/>
          </pc:sldLayoutMkLst>
        </pc:sldLayoutChg>
      </pc:sldMasterChg>
      <pc:sldMasterChg chg="addSp modSldLayout">
        <pc:chgData name="Tim Warner" userId="1d9b2d89684621c1" providerId="LiveId" clId="{049A3222-CDBA-4E39-B7BD-CAD1354B2092}" dt="2024-03-28T18:02:01.089" v="920"/>
        <pc:sldMasterMkLst>
          <pc:docMk/>
          <pc:sldMasterMk cId="1213487532" sldId="2147483676"/>
        </pc:sldMasterMkLst>
        <pc:sldLayoutChg chg="addSp">
          <pc:chgData name="Tim Warner" userId="1d9b2d89684621c1" providerId="LiveId" clId="{049A3222-CDBA-4E39-B7BD-CAD1354B2092}" dt="2024-03-28T18:02:01.089" v="920"/>
          <pc:sldLayoutMkLst>
            <pc:docMk/>
            <pc:sldMasterMk cId="1213487532" sldId="2147483676"/>
            <pc:sldLayoutMk cId="201298863" sldId="2147483677"/>
          </pc:sldLayoutMkLst>
        </pc:sldLayoutChg>
        <pc:sldLayoutChg chg="addSp">
          <pc:chgData name="Tim Warner" userId="1d9b2d89684621c1" providerId="LiveId" clId="{049A3222-CDBA-4E39-B7BD-CAD1354B2092}" dt="2024-03-28T18:02:01.089" v="920"/>
          <pc:sldLayoutMkLst>
            <pc:docMk/>
            <pc:sldMasterMk cId="1213487532" sldId="2147483676"/>
            <pc:sldLayoutMk cId="835686182" sldId="2147483678"/>
          </pc:sldLayoutMkLst>
        </pc:sldLayoutChg>
        <pc:sldLayoutChg chg="addSp">
          <pc:chgData name="Tim Warner" userId="1d9b2d89684621c1" providerId="LiveId" clId="{049A3222-CDBA-4E39-B7BD-CAD1354B2092}" dt="2024-03-28T18:02:01.089" v="920"/>
          <pc:sldLayoutMkLst>
            <pc:docMk/>
            <pc:sldMasterMk cId="1213487532" sldId="2147483676"/>
            <pc:sldLayoutMk cId="974189448" sldId="2147483679"/>
          </pc:sldLayoutMkLst>
        </pc:sldLayoutChg>
        <pc:sldLayoutChg chg="addSp">
          <pc:chgData name="Tim Warner" userId="1d9b2d89684621c1" providerId="LiveId" clId="{049A3222-CDBA-4E39-B7BD-CAD1354B2092}" dt="2024-03-28T18:02:01.089" v="920"/>
          <pc:sldLayoutMkLst>
            <pc:docMk/>
            <pc:sldMasterMk cId="1213487532" sldId="2147483676"/>
            <pc:sldLayoutMk cId="3002776102" sldId="2147483680"/>
          </pc:sldLayoutMkLst>
        </pc:sldLayoutChg>
        <pc:sldLayoutChg chg="addSp">
          <pc:chgData name="Tim Warner" userId="1d9b2d89684621c1" providerId="LiveId" clId="{049A3222-CDBA-4E39-B7BD-CAD1354B2092}" dt="2024-03-28T18:02:01.089" v="920"/>
          <pc:sldLayoutMkLst>
            <pc:docMk/>
            <pc:sldMasterMk cId="1213487532" sldId="2147483676"/>
            <pc:sldLayoutMk cId="3123423124" sldId="2147483681"/>
          </pc:sldLayoutMkLst>
        </pc:sldLayoutChg>
        <pc:sldLayoutChg chg="addSp">
          <pc:chgData name="Tim Warner" userId="1d9b2d89684621c1" providerId="LiveId" clId="{049A3222-CDBA-4E39-B7BD-CAD1354B2092}" dt="2024-03-28T18:02:01.089" v="920"/>
          <pc:sldLayoutMkLst>
            <pc:docMk/>
            <pc:sldMasterMk cId="1213487532" sldId="2147483676"/>
            <pc:sldLayoutMk cId="1563496081" sldId="2147483682"/>
          </pc:sldLayoutMkLst>
        </pc:sldLayoutChg>
        <pc:sldLayoutChg chg="addSp">
          <pc:chgData name="Tim Warner" userId="1d9b2d89684621c1" providerId="LiveId" clId="{049A3222-CDBA-4E39-B7BD-CAD1354B2092}" dt="2024-03-28T18:02:01.089" v="920"/>
          <pc:sldLayoutMkLst>
            <pc:docMk/>
            <pc:sldMasterMk cId="1213487532" sldId="2147483676"/>
            <pc:sldLayoutMk cId="1234905106" sldId="2147483683"/>
          </pc:sldLayoutMkLst>
        </pc:sldLayoutChg>
        <pc:sldLayoutChg chg="addSp">
          <pc:chgData name="Tim Warner" userId="1d9b2d89684621c1" providerId="LiveId" clId="{049A3222-CDBA-4E39-B7BD-CAD1354B2092}" dt="2024-03-28T18:02:01.089" v="920"/>
          <pc:sldLayoutMkLst>
            <pc:docMk/>
            <pc:sldMasterMk cId="1213487532" sldId="2147483676"/>
            <pc:sldLayoutMk cId="3533376440" sldId="2147483684"/>
          </pc:sldLayoutMkLst>
        </pc:sldLayoutChg>
        <pc:sldLayoutChg chg="addSp">
          <pc:chgData name="Tim Warner" userId="1d9b2d89684621c1" providerId="LiveId" clId="{049A3222-CDBA-4E39-B7BD-CAD1354B2092}" dt="2024-03-28T18:02:01.089" v="920"/>
          <pc:sldLayoutMkLst>
            <pc:docMk/>
            <pc:sldMasterMk cId="1213487532" sldId="2147483676"/>
            <pc:sldLayoutMk cId="2581220670" sldId="2147483685"/>
          </pc:sldLayoutMkLst>
        </pc:sldLayoutChg>
      </pc:sldMasterChg>
      <pc:sldMasterChg chg="addSp modSldLayout">
        <pc:chgData name="Tim Warner" userId="1d9b2d89684621c1" providerId="LiveId" clId="{049A3222-CDBA-4E39-B7BD-CAD1354B2092}" dt="2024-03-28T18:02:52.272" v="921"/>
        <pc:sldMasterMkLst>
          <pc:docMk/>
          <pc:sldMasterMk cId="1891518489" sldId="2147483686"/>
        </pc:sldMasterMkLst>
        <pc:sldLayoutChg chg="addSp">
          <pc:chgData name="Tim Warner" userId="1d9b2d89684621c1" providerId="LiveId" clId="{049A3222-CDBA-4E39-B7BD-CAD1354B2092}" dt="2024-03-28T18:02:52.272" v="921"/>
          <pc:sldLayoutMkLst>
            <pc:docMk/>
            <pc:sldMasterMk cId="1891518489" sldId="2147483686"/>
            <pc:sldLayoutMk cId="1853577793" sldId="2147483687"/>
          </pc:sldLayoutMkLst>
        </pc:sldLayoutChg>
        <pc:sldLayoutChg chg="addSp">
          <pc:chgData name="Tim Warner" userId="1d9b2d89684621c1" providerId="LiveId" clId="{049A3222-CDBA-4E39-B7BD-CAD1354B2092}" dt="2024-03-28T18:02:52.272" v="921"/>
          <pc:sldLayoutMkLst>
            <pc:docMk/>
            <pc:sldMasterMk cId="1891518489" sldId="2147483686"/>
            <pc:sldLayoutMk cId="487866842" sldId="2147483688"/>
          </pc:sldLayoutMkLst>
        </pc:sldLayoutChg>
        <pc:sldLayoutChg chg="addSp">
          <pc:chgData name="Tim Warner" userId="1d9b2d89684621c1" providerId="LiveId" clId="{049A3222-CDBA-4E39-B7BD-CAD1354B2092}" dt="2024-03-28T18:02:52.272" v="921"/>
          <pc:sldLayoutMkLst>
            <pc:docMk/>
            <pc:sldMasterMk cId="1891518489" sldId="2147483686"/>
            <pc:sldLayoutMk cId="435833829" sldId="2147483689"/>
          </pc:sldLayoutMkLst>
        </pc:sldLayoutChg>
        <pc:sldLayoutChg chg="addSp">
          <pc:chgData name="Tim Warner" userId="1d9b2d89684621c1" providerId="LiveId" clId="{049A3222-CDBA-4E39-B7BD-CAD1354B2092}" dt="2024-03-28T18:02:52.272" v="921"/>
          <pc:sldLayoutMkLst>
            <pc:docMk/>
            <pc:sldMasterMk cId="1891518489" sldId="2147483686"/>
            <pc:sldLayoutMk cId="2721234625" sldId="2147483690"/>
          </pc:sldLayoutMkLst>
        </pc:sldLayoutChg>
        <pc:sldLayoutChg chg="addSp">
          <pc:chgData name="Tim Warner" userId="1d9b2d89684621c1" providerId="LiveId" clId="{049A3222-CDBA-4E39-B7BD-CAD1354B2092}" dt="2024-03-28T18:02:52.272" v="921"/>
          <pc:sldLayoutMkLst>
            <pc:docMk/>
            <pc:sldMasterMk cId="1891518489" sldId="2147483686"/>
            <pc:sldLayoutMk cId="271201559" sldId="2147483691"/>
          </pc:sldLayoutMkLst>
        </pc:sldLayoutChg>
        <pc:sldLayoutChg chg="addSp">
          <pc:chgData name="Tim Warner" userId="1d9b2d89684621c1" providerId="LiveId" clId="{049A3222-CDBA-4E39-B7BD-CAD1354B2092}" dt="2024-03-28T18:02:52.272" v="921"/>
          <pc:sldLayoutMkLst>
            <pc:docMk/>
            <pc:sldMasterMk cId="1891518489" sldId="2147483686"/>
            <pc:sldLayoutMk cId="3099102027" sldId="2147483692"/>
          </pc:sldLayoutMkLst>
        </pc:sldLayoutChg>
        <pc:sldLayoutChg chg="addSp">
          <pc:chgData name="Tim Warner" userId="1d9b2d89684621c1" providerId="LiveId" clId="{049A3222-CDBA-4E39-B7BD-CAD1354B2092}" dt="2024-03-28T18:02:52.272" v="921"/>
          <pc:sldLayoutMkLst>
            <pc:docMk/>
            <pc:sldMasterMk cId="1891518489" sldId="2147483686"/>
            <pc:sldLayoutMk cId="3922228819" sldId="2147483693"/>
          </pc:sldLayoutMkLst>
        </pc:sldLayoutChg>
        <pc:sldLayoutChg chg="addSp">
          <pc:chgData name="Tim Warner" userId="1d9b2d89684621c1" providerId="LiveId" clId="{049A3222-CDBA-4E39-B7BD-CAD1354B2092}" dt="2024-03-28T18:02:52.272" v="921"/>
          <pc:sldLayoutMkLst>
            <pc:docMk/>
            <pc:sldMasterMk cId="1891518489" sldId="2147483686"/>
            <pc:sldLayoutMk cId="4172994892" sldId="2147483694"/>
          </pc:sldLayoutMkLst>
        </pc:sldLayoutChg>
        <pc:sldLayoutChg chg="addSp">
          <pc:chgData name="Tim Warner" userId="1d9b2d89684621c1" providerId="LiveId" clId="{049A3222-CDBA-4E39-B7BD-CAD1354B2092}" dt="2024-03-28T18:02:52.272" v="921"/>
          <pc:sldLayoutMkLst>
            <pc:docMk/>
            <pc:sldMasterMk cId="1891518489" sldId="2147483686"/>
            <pc:sldLayoutMk cId="1880789326" sldId="2147483695"/>
          </pc:sldLayoutMkLst>
        </pc:sldLayoutChg>
      </pc:sldMasterChg>
      <pc:sldMasterChg chg="addSp modSldLayout">
        <pc:chgData name="Tim Warner" userId="1d9b2d89684621c1" providerId="LiveId" clId="{049A3222-CDBA-4E39-B7BD-CAD1354B2092}" dt="2024-03-28T18:03:16.114" v="922"/>
        <pc:sldMasterMkLst>
          <pc:docMk/>
          <pc:sldMasterMk cId="2798786579" sldId="2147483696"/>
        </pc:sldMasterMkLst>
        <pc:sldLayoutChg chg="addSp">
          <pc:chgData name="Tim Warner" userId="1d9b2d89684621c1" providerId="LiveId" clId="{049A3222-CDBA-4E39-B7BD-CAD1354B2092}" dt="2024-03-28T18:03:16.114" v="922"/>
          <pc:sldLayoutMkLst>
            <pc:docMk/>
            <pc:sldMasterMk cId="2798786579" sldId="2147483696"/>
            <pc:sldLayoutMk cId="264481297" sldId="2147483697"/>
          </pc:sldLayoutMkLst>
        </pc:sldLayoutChg>
        <pc:sldLayoutChg chg="addSp">
          <pc:chgData name="Tim Warner" userId="1d9b2d89684621c1" providerId="LiveId" clId="{049A3222-CDBA-4E39-B7BD-CAD1354B2092}" dt="2024-03-28T18:03:16.114" v="922"/>
          <pc:sldLayoutMkLst>
            <pc:docMk/>
            <pc:sldMasterMk cId="2798786579" sldId="2147483696"/>
            <pc:sldLayoutMk cId="2385385372" sldId="2147483698"/>
          </pc:sldLayoutMkLst>
        </pc:sldLayoutChg>
        <pc:sldLayoutChg chg="addSp">
          <pc:chgData name="Tim Warner" userId="1d9b2d89684621c1" providerId="LiveId" clId="{049A3222-CDBA-4E39-B7BD-CAD1354B2092}" dt="2024-03-28T18:03:16.114" v="922"/>
          <pc:sldLayoutMkLst>
            <pc:docMk/>
            <pc:sldMasterMk cId="2798786579" sldId="2147483696"/>
            <pc:sldLayoutMk cId="948486234" sldId="2147483699"/>
          </pc:sldLayoutMkLst>
        </pc:sldLayoutChg>
        <pc:sldLayoutChg chg="addSp">
          <pc:chgData name="Tim Warner" userId="1d9b2d89684621c1" providerId="LiveId" clId="{049A3222-CDBA-4E39-B7BD-CAD1354B2092}" dt="2024-03-28T18:03:16.114" v="922"/>
          <pc:sldLayoutMkLst>
            <pc:docMk/>
            <pc:sldMasterMk cId="2798786579" sldId="2147483696"/>
            <pc:sldLayoutMk cId="3044878592" sldId="2147483700"/>
          </pc:sldLayoutMkLst>
        </pc:sldLayoutChg>
        <pc:sldLayoutChg chg="addSp">
          <pc:chgData name="Tim Warner" userId="1d9b2d89684621c1" providerId="LiveId" clId="{049A3222-CDBA-4E39-B7BD-CAD1354B2092}" dt="2024-03-28T18:03:16.114" v="922"/>
          <pc:sldLayoutMkLst>
            <pc:docMk/>
            <pc:sldMasterMk cId="2798786579" sldId="2147483696"/>
            <pc:sldLayoutMk cId="3463076090" sldId="2147483701"/>
          </pc:sldLayoutMkLst>
        </pc:sldLayoutChg>
        <pc:sldLayoutChg chg="addSp">
          <pc:chgData name="Tim Warner" userId="1d9b2d89684621c1" providerId="LiveId" clId="{049A3222-CDBA-4E39-B7BD-CAD1354B2092}" dt="2024-03-28T18:03:16.114" v="922"/>
          <pc:sldLayoutMkLst>
            <pc:docMk/>
            <pc:sldMasterMk cId="2798786579" sldId="2147483696"/>
            <pc:sldLayoutMk cId="604207005" sldId="2147483702"/>
          </pc:sldLayoutMkLst>
        </pc:sldLayoutChg>
        <pc:sldLayoutChg chg="addSp">
          <pc:chgData name="Tim Warner" userId="1d9b2d89684621c1" providerId="LiveId" clId="{049A3222-CDBA-4E39-B7BD-CAD1354B2092}" dt="2024-03-28T18:03:16.114" v="922"/>
          <pc:sldLayoutMkLst>
            <pc:docMk/>
            <pc:sldMasterMk cId="2798786579" sldId="2147483696"/>
            <pc:sldLayoutMk cId="1728566151" sldId="2147483703"/>
          </pc:sldLayoutMkLst>
        </pc:sldLayoutChg>
        <pc:sldLayoutChg chg="addSp">
          <pc:chgData name="Tim Warner" userId="1d9b2d89684621c1" providerId="LiveId" clId="{049A3222-CDBA-4E39-B7BD-CAD1354B2092}" dt="2024-03-28T18:03:16.114" v="922"/>
          <pc:sldLayoutMkLst>
            <pc:docMk/>
            <pc:sldMasterMk cId="2798786579" sldId="2147483696"/>
            <pc:sldLayoutMk cId="3579316738" sldId="2147483704"/>
          </pc:sldLayoutMkLst>
        </pc:sldLayoutChg>
        <pc:sldLayoutChg chg="addSp">
          <pc:chgData name="Tim Warner" userId="1d9b2d89684621c1" providerId="LiveId" clId="{049A3222-CDBA-4E39-B7BD-CAD1354B2092}" dt="2024-03-28T18:03:16.114" v="922"/>
          <pc:sldLayoutMkLst>
            <pc:docMk/>
            <pc:sldMasterMk cId="2798786579" sldId="2147483696"/>
            <pc:sldLayoutMk cId="1820708096" sldId="2147483705"/>
          </pc:sldLayoutMkLst>
        </pc:sldLayoutChg>
      </pc:sldMasterChg>
    </pc:docChg>
  </pc:docChgLst>
  <pc:docChgLst>
    <pc:chgData name="Tim Warner" userId="1d9b2d89684621c1" providerId="LiveId" clId="{D0B44B65-70BF-4519-8E4C-BDC5735B7FF3}"/>
    <pc:docChg chg="custSel addSld delSld modSld">
      <pc:chgData name="Tim Warner" userId="1d9b2d89684621c1" providerId="LiveId" clId="{D0B44B65-70BF-4519-8E4C-BDC5735B7FF3}" dt="2025-06-24T20:30:42.639" v="74"/>
      <pc:docMkLst>
        <pc:docMk/>
      </pc:docMkLst>
      <pc:sldChg chg="delSp modSp mod">
        <pc:chgData name="Tim Warner" userId="1d9b2d89684621c1" providerId="LiveId" clId="{D0B44B65-70BF-4519-8E4C-BDC5735B7FF3}" dt="2025-06-24T20:29:59.974" v="68" actId="1076"/>
        <pc:sldMkLst>
          <pc:docMk/>
          <pc:sldMk cId="2539485740" sldId="292"/>
        </pc:sldMkLst>
      </pc:sldChg>
      <pc:sldChg chg="modSp mod">
        <pc:chgData name="Tim Warner" userId="1d9b2d89684621c1" providerId="LiveId" clId="{D0B44B65-70BF-4519-8E4C-BDC5735B7FF3}" dt="2025-06-24T20:30:05.101" v="69"/>
        <pc:sldMkLst>
          <pc:docMk/>
          <pc:sldMk cId="486668636" sldId="293"/>
        </pc:sldMkLst>
      </pc:sldChg>
      <pc:sldChg chg="modSp mod">
        <pc:chgData name="Tim Warner" userId="1d9b2d89684621c1" providerId="LiveId" clId="{D0B44B65-70BF-4519-8E4C-BDC5735B7FF3}" dt="2025-06-24T20:16:51.778" v="1" actId="14100"/>
        <pc:sldMkLst>
          <pc:docMk/>
          <pc:sldMk cId="3662525184" sldId="303"/>
        </pc:sldMkLst>
      </pc:sldChg>
      <pc:sldChg chg="modSp add mod">
        <pc:chgData name="Tim Warner" userId="1d9b2d89684621c1" providerId="LiveId" clId="{D0B44B65-70BF-4519-8E4C-BDC5735B7FF3}" dt="2025-06-24T20:30:13.057" v="70"/>
        <pc:sldMkLst>
          <pc:docMk/>
          <pc:sldMk cId="1829040019" sldId="343"/>
        </pc:sldMkLst>
      </pc:sldChg>
      <pc:sldChg chg="del">
        <pc:chgData name="Tim Warner" userId="1d9b2d89684621c1" providerId="LiveId" clId="{D0B44B65-70BF-4519-8E4C-BDC5735B7FF3}" dt="2025-06-24T20:29:42.719" v="60" actId="47"/>
        <pc:sldMkLst>
          <pc:docMk/>
          <pc:sldMk cId="3522158024" sldId="343"/>
        </pc:sldMkLst>
      </pc:sldChg>
      <pc:sldChg chg="modSp add mod">
        <pc:chgData name="Tim Warner" userId="1d9b2d89684621c1" providerId="LiveId" clId="{D0B44B65-70BF-4519-8E4C-BDC5735B7FF3}" dt="2025-06-24T20:30:35.492" v="73"/>
        <pc:sldMkLst>
          <pc:docMk/>
          <pc:sldMk cId="1558763963" sldId="344"/>
        </pc:sldMkLst>
      </pc:sldChg>
      <pc:sldChg chg="del">
        <pc:chgData name="Tim Warner" userId="1d9b2d89684621c1" providerId="LiveId" clId="{D0B44B65-70BF-4519-8E4C-BDC5735B7FF3}" dt="2025-06-24T20:29:42.719" v="60" actId="47"/>
        <pc:sldMkLst>
          <pc:docMk/>
          <pc:sldMk cId="2930118785" sldId="344"/>
        </pc:sldMkLst>
      </pc:sldChg>
      <pc:sldChg chg="modSp add mod">
        <pc:chgData name="Tim Warner" userId="1d9b2d89684621c1" providerId="LiveId" clId="{D0B44B65-70BF-4519-8E4C-BDC5735B7FF3}" dt="2025-06-24T20:30:42.639" v="74"/>
        <pc:sldMkLst>
          <pc:docMk/>
          <pc:sldMk cId="4156641597" sldId="345"/>
        </pc:sldMkLst>
      </pc:sldChg>
      <pc:sldChg chg="modSp add mod">
        <pc:chgData name="Tim Warner" userId="1d9b2d89684621c1" providerId="LiveId" clId="{D0B44B65-70BF-4519-8E4C-BDC5735B7FF3}" dt="2025-06-24T20:30:20.473" v="71"/>
        <pc:sldMkLst>
          <pc:docMk/>
          <pc:sldMk cId="947907938" sldId="346"/>
        </pc:sldMkLst>
      </pc:sldChg>
      <pc:sldChg chg="modSp add mod">
        <pc:chgData name="Tim Warner" userId="1d9b2d89684621c1" providerId="LiveId" clId="{D0B44B65-70BF-4519-8E4C-BDC5735B7FF3}" dt="2025-06-24T20:30:27.393" v="72"/>
        <pc:sldMkLst>
          <pc:docMk/>
          <pc:sldMk cId="3422763557" sldId="347"/>
        </pc:sldMkLst>
      </pc:sldChg>
    </pc:docChg>
  </pc:docChgLst>
  <pc:docChgLst>
    <pc:chgData name="Axel Cain" userId="d0c9bf4b9e7c87bb" providerId="LiveId" clId="{1CE0FA44-3ADF-4706-8970-798A5395084E}"/>
    <pc:docChg chg="modSld">
      <pc:chgData name="Axel Cain" userId="d0c9bf4b9e7c87bb" providerId="LiveId" clId="{1CE0FA44-3ADF-4706-8970-798A5395084E}" dt="2025-04-16T08:19:19.641" v="18" actId="6549"/>
      <pc:docMkLst>
        <pc:docMk/>
      </pc:docMkLst>
      <pc:sldChg chg="modSp">
        <pc:chgData name="Axel Cain" userId="d0c9bf4b9e7c87bb" providerId="LiveId" clId="{1CE0FA44-3ADF-4706-8970-798A5395084E}" dt="2025-04-16T08:17:16.202" v="1" actId="113"/>
        <pc:sldMkLst>
          <pc:docMk/>
          <pc:sldMk cId="55801264" sldId="330"/>
        </pc:sldMkLst>
      </pc:sldChg>
      <pc:sldChg chg="modSp">
        <pc:chgData name="Axel Cain" userId="d0c9bf4b9e7c87bb" providerId="LiveId" clId="{1CE0FA44-3ADF-4706-8970-798A5395084E}" dt="2025-04-16T08:17:44.980" v="7" actId="113"/>
        <pc:sldMkLst>
          <pc:docMk/>
          <pc:sldMk cId="2913861116" sldId="332"/>
        </pc:sldMkLst>
      </pc:sldChg>
      <pc:sldChg chg="modSp">
        <pc:chgData name="Axel Cain" userId="d0c9bf4b9e7c87bb" providerId="LiveId" clId="{1CE0FA44-3ADF-4706-8970-798A5395084E}" dt="2025-04-16T08:18:28.460" v="8" actId="20577"/>
        <pc:sldMkLst>
          <pc:docMk/>
          <pc:sldMk cId="3654406668" sldId="335"/>
        </pc:sldMkLst>
      </pc:sldChg>
      <pc:sldChg chg="modSp modAnim">
        <pc:chgData name="Axel Cain" userId="d0c9bf4b9e7c87bb" providerId="LiveId" clId="{1CE0FA44-3ADF-4706-8970-798A5395084E}" dt="2025-04-16T08:19:06.760" v="17" actId="20577"/>
        <pc:sldMkLst>
          <pc:docMk/>
          <pc:sldMk cId="3976232242" sldId="339"/>
        </pc:sldMkLst>
      </pc:sldChg>
      <pc:sldChg chg="modSp">
        <pc:chgData name="Axel Cain" userId="d0c9bf4b9e7c87bb" providerId="LiveId" clId="{1CE0FA44-3ADF-4706-8970-798A5395084E}" dt="2025-04-16T08:19:19.641" v="18" actId="6549"/>
        <pc:sldMkLst>
          <pc:docMk/>
          <pc:sldMk cId="4040746147" sldId="340"/>
        </pc:sldMkLst>
      </pc:sldChg>
    </pc:docChg>
  </pc:docChgLst>
  <pc:docChgLst>
    <pc:chgData name="Tim Warner" userId="1d9b2d89684621c1" providerId="LiveId" clId="{F6F8470E-18F0-421A-8E68-FC0E19887A0A}"/>
    <pc:docChg chg="addSld modSld">
      <pc:chgData name="Tim Warner" userId="1d9b2d89684621c1" providerId="LiveId" clId="{F6F8470E-18F0-421A-8E68-FC0E19887A0A}" dt="2025-08-22T20:45:09.215" v="45" actId="20577"/>
      <pc:docMkLst>
        <pc:docMk/>
      </pc:docMkLst>
      <pc:sldChg chg="modSp mod">
        <pc:chgData name="Tim Warner" userId="1d9b2d89684621c1" providerId="LiveId" clId="{F6F8470E-18F0-421A-8E68-FC0E19887A0A}" dt="2025-08-21T16:42:22.380" v="1"/>
        <pc:sldMkLst>
          <pc:docMk/>
          <pc:sldMk cId="2539485740" sldId="292"/>
        </pc:sldMkLst>
      </pc:sldChg>
      <pc:sldChg chg="modSp mod">
        <pc:chgData name="Tim Warner" userId="1d9b2d89684621c1" providerId="LiveId" clId="{F6F8470E-18F0-421A-8E68-FC0E19887A0A}" dt="2025-08-21T16:42:32.211" v="4" actId="20577"/>
        <pc:sldMkLst>
          <pc:docMk/>
          <pc:sldMk cId="486668636" sldId="293"/>
        </pc:sldMkLst>
      </pc:sldChg>
      <pc:sldChg chg="modSp mod modAnim">
        <pc:chgData name="Tim Warner" userId="1d9b2d89684621c1" providerId="LiveId" clId="{F6F8470E-18F0-421A-8E68-FC0E19887A0A}" dt="2025-08-22T20:45:09.215" v="45" actId="20577"/>
        <pc:sldMkLst>
          <pc:docMk/>
          <pc:sldMk cId="4092314469" sldId="331"/>
        </pc:sldMkLst>
      </pc:sldChg>
      <pc:sldChg chg="modSp mod">
        <pc:chgData name="Tim Warner" userId="1d9b2d89684621c1" providerId="LiveId" clId="{F6F8470E-18F0-421A-8E68-FC0E19887A0A}" dt="2025-08-21T16:42:35.522" v="5" actId="20577"/>
        <pc:sldMkLst>
          <pc:docMk/>
          <pc:sldMk cId="1829040019" sldId="343"/>
        </pc:sldMkLst>
      </pc:sldChg>
      <pc:sldChg chg="modSp mod">
        <pc:chgData name="Tim Warner" userId="1d9b2d89684621c1" providerId="LiveId" clId="{F6F8470E-18F0-421A-8E68-FC0E19887A0A}" dt="2025-08-21T16:42:39.370" v="6" actId="20577"/>
        <pc:sldMkLst>
          <pc:docMk/>
          <pc:sldMk cId="947907938" sldId="346"/>
        </pc:sldMkLst>
      </pc:sldChg>
      <pc:sldChg chg="modSp mod">
        <pc:chgData name="Tim Warner" userId="1d9b2d89684621c1" providerId="LiveId" clId="{F6F8470E-18F0-421A-8E68-FC0E19887A0A}" dt="2025-08-21T16:42:42.754" v="7" actId="20577"/>
        <pc:sldMkLst>
          <pc:docMk/>
          <pc:sldMk cId="914007193" sldId="347"/>
        </pc:sldMkLst>
      </pc:sldChg>
      <pc:sldChg chg="modSp add mod">
        <pc:chgData name="Tim Warner" userId="1d9b2d89684621c1" providerId="LiveId" clId="{F6F8470E-18F0-421A-8E68-FC0E19887A0A}" dt="2025-08-21T16:42:29.288" v="3"/>
        <pc:sldMkLst>
          <pc:docMk/>
          <pc:sldMk cId="1746542659" sldId="348"/>
        </pc:sldMkLst>
      </pc:sldChg>
      <pc:sldChg chg="modSp add mod modAnim">
        <pc:chgData name="Tim Warner" userId="1d9b2d89684621c1" providerId="LiveId" clId="{F6F8470E-18F0-421A-8E68-FC0E19887A0A}" dt="2025-08-22T20:43:05.271" v="19" actId="20577"/>
        <pc:sldMkLst>
          <pc:docMk/>
          <pc:sldMk cId="3741847973" sldId="349"/>
        </pc:sldMkLst>
      </pc:sldChg>
      <pc:sldChg chg="modSp add mod modAnim">
        <pc:chgData name="Tim Warner" userId="1d9b2d89684621c1" providerId="LiveId" clId="{F6F8470E-18F0-421A-8E68-FC0E19887A0A}" dt="2025-08-22T20:43:34.888" v="25" actId="20577"/>
        <pc:sldMkLst>
          <pc:docMk/>
          <pc:sldMk cId="1310600145" sldId="350"/>
        </pc:sldMkLst>
      </pc:sldChg>
      <pc:sldChg chg="modSp add mod modAnim">
        <pc:chgData name="Tim Warner" userId="1d9b2d89684621c1" providerId="LiveId" clId="{F6F8470E-18F0-421A-8E68-FC0E19887A0A}" dt="2025-08-22T20:44:06.744" v="33" actId="20577"/>
        <pc:sldMkLst>
          <pc:docMk/>
          <pc:sldMk cId="3598633071" sldId="351"/>
        </pc:sldMkLst>
      </pc:sldChg>
      <pc:sldChg chg="modSp add mod modAnim">
        <pc:chgData name="Tim Warner" userId="1d9b2d89684621c1" providerId="LiveId" clId="{F6F8470E-18F0-421A-8E68-FC0E19887A0A}" dt="2025-08-22T20:44:39.287" v="39" actId="20577"/>
        <pc:sldMkLst>
          <pc:docMk/>
          <pc:sldMk cId="3869763300" sldId="352"/>
        </pc:sldMkLst>
      </pc:sldChg>
    </pc:docChg>
  </pc:docChgLst>
  <pc:docChgLst>
    <pc:chgData name="scsjcain84" userId="S::scsjcain84_gmail.com#ext#@pearsoneducationinc.onmicrosoft.com::4399dd98-ee8b-4212-9001-7919755a3260" providerId="AD" clId="Web-{C7265A66-CD10-4044-B57B-9939709AD6D1}"/>
    <pc:docChg chg="modSld">
      <pc:chgData name="scsjcain84" userId="S::scsjcain84_gmail.com#ext#@pearsoneducationinc.onmicrosoft.com::4399dd98-ee8b-4212-9001-7919755a3260" providerId="AD" clId="Web-{C7265A66-CD10-4044-B57B-9939709AD6D1}" dt="2025-08-23T00:45:21.298" v="0"/>
      <pc:docMkLst>
        <pc:docMk/>
      </pc:docMkLst>
      <pc:sldChg chg="mod modShow">
        <pc:chgData name="scsjcain84" userId="S::scsjcain84_gmail.com#ext#@pearsoneducationinc.onmicrosoft.com::4399dd98-ee8b-4212-9001-7919755a3260" providerId="AD" clId="Web-{C7265A66-CD10-4044-B57B-9939709AD6D1}" dt="2025-08-23T00:45:21.298" v="0"/>
        <pc:sldMkLst>
          <pc:docMk/>
          <pc:sldMk cId="4080705565" sldId="342"/>
        </pc:sldMkLst>
      </pc:sldChg>
    </pc:docChg>
  </pc:docChgLst>
  <pc:docChgLst>
    <pc:chgData name="Tim Warner" userId="1d9b2d89684621c1" providerId="LiveId" clId="{C5F4564D-62A0-4415-961F-8AF3A1378AC2}"/>
    <pc:docChg chg="modSld">
      <pc:chgData name="Tim Warner" userId="1d9b2d89684621c1" providerId="LiveId" clId="{C5F4564D-62A0-4415-961F-8AF3A1378AC2}" dt="2025-06-24T20:53:46.374" v="40"/>
      <pc:docMkLst>
        <pc:docMk/>
      </pc:docMkLst>
      <pc:sldChg chg="modSp mod">
        <pc:chgData name="Tim Warner" userId="1d9b2d89684621c1" providerId="LiveId" clId="{C5F4564D-62A0-4415-961F-8AF3A1378AC2}" dt="2025-06-24T20:53:17.656" v="36" actId="20577"/>
        <pc:sldMkLst>
          <pc:docMk/>
          <pc:sldMk cId="2539485740" sldId="292"/>
        </pc:sldMkLst>
      </pc:sldChg>
      <pc:sldChg chg="modSp mod">
        <pc:chgData name="Tim Warner" userId="1d9b2d89684621c1" providerId="LiveId" clId="{C5F4564D-62A0-4415-961F-8AF3A1378AC2}" dt="2025-06-24T20:53:25.112" v="37"/>
        <pc:sldMkLst>
          <pc:docMk/>
          <pc:sldMk cId="486668636" sldId="293"/>
        </pc:sldMkLst>
      </pc:sldChg>
      <pc:sldChg chg="modSp mod">
        <pc:chgData name="Tim Warner" userId="1d9b2d89684621c1" providerId="LiveId" clId="{C5F4564D-62A0-4415-961F-8AF3A1378AC2}" dt="2025-06-24T20:53:33.021" v="38"/>
        <pc:sldMkLst>
          <pc:docMk/>
          <pc:sldMk cId="1829040019" sldId="343"/>
        </pc:sldMkLst>
      </pc:sldChg>
      <pc:sldChg chg="modSp mod">
        <pc:chgData name="Tim Warner" userId="1d9b2d89684621c1" providerId="LiveId" clId="{C5F4564D-62A0-4415-961F-8AF3A1378AC2}" dt="2025-06-24T20:53:39.395" v="39"/>
        <pc:sldMkLst>
          <pc:docMk/>
          <pc:sldMk cId="947907938" sldId="346"/>
        </pc:sldMkLst>
      </pc:sldChg>
      <pc:sldChg chg="modSp mod">
        <pc:chgData name="Tim Warner" userId="1d9b2d89684621c1" providerId="LiveId" clId="{C5F4564D-62A0-4415-961F-8AF3A1378AC2}" dt="2025-06-24T20:53:46.374" v="40"/>
        <pc:sldMkLst>
          <pc:docMk/>
          <pc:sldMk cId="914007193" sldId="347"/>
        </pc:sldMkLst>
      </pc:sldChg>
    </pc:docChg>
  </pc:docChgLst>
  <pc:docChgLst>
    <pc:chgData name="Axel Cain" userId="d0c9bf4b9e7c87bb" providerId="LiveId" clId="{172E5107-2A9F-44C6-B6F0-396E08119876}"/>
    <pc:docChg chg="custSel delSld modSld">
      <pc:chgData name="Axel Cain" userId="d0c9bf4b9e7c87bb" providerId="LiveId" clId="{172E5107-2A9F-44C6-B6F0-396E08119876}" dt="2024-03-30T10:37:12.469" v="22" actId="20577"/>
      <pc:docMkLst>
        <pc:docMk/>
      </pc:docMkLst>
      <pc:sldChg chg="del">
        <pc:chgData name="Axel Cain" userId="d0c9bf4b9e7c87bb" providerId="LiveId" clId="{172E5107-2A9F-44C6-B6F0-396E08119876}" dt="2024-03-30T10:24:21.843" v="6" actId="2696"/>
        <pc:sldMkLst>
          <pc:docMk/>
          <pc:sldMk cId="2200105640" sldId="291"/>
        </pc:sldMkLst>
      </pc:sldChg>
      <pc:sldChg chg="modSp mod">
        <pc:chgData name="Axel Cain" userId="d0c9bf4b9e7c87bb" providerId="LiveId" clId="{172E5107-2A9F-44C6-B6F0-396E08119876}" dt="2024-03-30T10:37:12.469" v="22" actId="20577"/>
        <pc:sldMkLst>
          <pc:docMk/>
          <pc:sldMk cId="3662525184" sldId="303"/>
        </pc:sldMkLst>
      </pc:sldChg>
      <pc:sldChg chg="modSp">
        <pc:chgData name="Axel Cain" userId="d0c9bf4b9e7c87bb" providerId="LiveId" clId="{172E5107-2A9F-44C6-B6F0-396E08119876}" dt="2024-03-30T10:22:22.552" v="1" actId="20577"/>
        <pc:sldMkLst>
          <pc:docMk/>
          <pc:sldMk cId="2601488157" sldId="313"/>
        </pc:sldMkLst>
      </pc:sldChg>
      <pc:sldChg chg="modSp">
        <pc:chgData name="Axel Cain" userId="d0c9bf4b9e7c87bb" providerId="LiveId" clId="{172E5107-2A9F-44C6-B6F0-396E08119876}" dt="2024-03-30T10:23:26.234" v="5" actId="20577"/>
        <pc:sldMkLst>
          <pc:docMk/>
          <pc:sldMk cId="2319311322" sldId="324"/>
        </pc:sldMkLst>
      </pc:sldChg>
    </pc:docChg>
  </pc:docChgLst>
  <pc:docChgLst>
    <pc:chgData name="Tim Warner" userId="1d9b2d89684621c1" providerId="LiveId" clId="{C51613CA-9081-4D80-8B21-3ED98F1A1FC0}"/>
    <pc:docChg chg="custSel delSld modSld">
      <pc:chgData name="Tim Warner" userId="1d9b2d89684621c1" providerId="LiveId" clId="{C51613CA-9081-4D80-8B21-3ED98F1A1FC0}" dt="2025-06-24T20:45:32.397" v="52" actId="1076"/>
      <pc:docMkLst>
        <pc:docMk/>
      </pc:docMkLst>
      <pc:sldChg chg="addSp modSp mod modClrScheme chgLayout">
        <pc:chgData name="Tim Warner" userId="1d9b2d89684621c1" providerId="LiveId" clId="{C51613CA-9081-4D80-8B21-3ED98F1A1FC0}" dt="2025-06-24T20:45:32.397" v="52" actId="1076"/>
        <pc:sldMkLst>
          <pc:docMk/>
          <pc:sldMk cId="2539485740" sldId="292"/>
        </pc:sldMkLst>
      </pc:sldChg>
      <pc:sldChg chg="modSp mod">
        <pc:chgData name="Tim Warner" userId="1d9b2d89684621c1" providerId="LiveId" clId="{C51613CA-9081-4D80-8B21-3ED98F1A1FC0}" dt="2025-06-24T20:36:24.916" v="42"/>
        <pc:sldMkLst>
          <pc:docMk/>
          <pc:sldMk cId="486668636" sldId="293"/>
        </pc:sldMkLst>
      </pc:sldChg>
      <pc:sldChg chg="modSp mod">
        <pc:chgData name="Tim Warner" userId="1d9b2d89684621c1" providerId="LiveId" clId="{C51613CA-9081-4D80-8B21-3ED98F1A1FC0}" dt="2025-06-24T20:36:32.145" v="43"/>
        <pc:sldMkLst>
          <pc:docMk/>
          <pc:sldMk cId="1829040019" sldId="343"/>
        </pc:sldMkLst>
      </pc:sldChg>
      <pc:sldChg chg="del">
        <pc:chgData name="Tim Warner" userId="1d9b2d89684621c1" providerId="LiveId" clId="{C51613CA-9081-4D80-8B21-3ED98F1A1FC0}" dt="2025-06-24T20:36:15.013" v="41" actId="2696"/>
        <pc:sldMkLst>
          <pc:docMk/>
          <pc:sldMk cId="1558763963" sldId="344"/>
        </pc:sldMkLst>
      </pc:sldChg>
      <pc:sldChg chg="del">
        <pc:chgData name="Tim Warner" userId="1d9b2d89684621c1" providerId="LiveId" clId="{C51613CA-9081-4D80-8B21-3ED98F1A1FC0}" dt="2025-06-24T20:36:15.013" v="41" actId="2696"/>
        <pc:sldMkLst>
          <pc:docMk/>
          <pc:sldMk cId="4156641597" sldId="345"/>
        </pc:sldMkLst>
      </pc:sldChg>
      <pc:sldChg chg="modSp mod">
        <pc:chgData name="Tim Warner" userId="1d9b2d89684621c1" providerId="LiveId" clId="{C51613CA-9081-4D80-8B21-3ED98F1A1FC0}" dt="2025-06-24T20:36:38.385" v="44"/>
        <pc:sldMkLst>
          <pc:docMk/>
          <pc:sldMk cId="947907938" sldId="346"/>
        </pc:sldMkLst>
      </pc:sldChg>
      <pc:sldChg chg="del">
        <pc:chgData name="Tim Warner" userId="1d9b2d89684621c1" providerId="LiveId" clId="{C51613CA-9081-4D80-8B21-3ED98F1A1FC0}" dt="2025-06-24T20:36:15.013" v="41" actId="2696"/>
        <pc:sldMkLst>
          <pc:docMk/>
          <pc:sldMk cId="3422763557" sldId="347"/>
        </pc:sldMkLst>
      </pc:sldChg>
    </pc:docChg>
  </pc:docChgLst>
  <pc:docChgLst>
    <pc:chgData name="scsjcain84" userId="S::scsjcain84_gmail.com#ext#@pearsoneducationinc.onmicrosoft.com::4399dd98-ee8b-4212-9001-7919755a3260" providerId="AD" clId="Web-{BA81FB52-7D97-407B-A053-23D8E211ED4C}"/>
    <pc:docChg chg="mod modSld">
      <pc:chgData name="scsjcain84" userId="S::scsjcain84_gmail.com#ext#@pearsoneducationinc.onmicrosoft.com::4399dd98-ee8b-4212-9001-7919755a3260" providerId="AD" clId="Web-{BA81FB52-7D97-407B-A053-23D8E211ED4C}" dt="2023-12-13T17:51:58.220" v="8" actId="20577"/>
      <pc:docMkLst>
        <pc:docMk/>
      </pc:docMkLst>
      <pc:sldChg chg="modSp">
        <pc:chgData name="scsjcain84" userId="S::scsjcain84_gmail.com#ext#@pearsoneducationinc.onmicrosoft.com::4399dd98-ee8b-4212-9001-7919755a3260" providerId="AD" clId="Web-{BA81FB52-7D97-407B-A053-23D8E211ED4C}" dt="2023-12-13T17:47:28.078" v="2" actId="20577"/>
        <pc:sldMkLst>
          <pc:docMk/>
          <pc:sldMk cId="921485155" sldId="286"/>
        </pc:sldMkLst>
      </pc:sldChg>
      <pc:sldChg chg="modSp">
        <pc:chgData name="scsjcain84" userId="S::scsjcain84_gmail.com#ext#@pearsoneducationinc.onmicrosoft.com::4399dd98-ee8b-4212-9001-7919755a3260" providerId="AD" clId="Web-{BA81FB52-7D97-407B-A053-23D8E211ED4C}" dt="2023-12-13T17:51:58.220" v="8" actId="20577"/>
        <pc:sldMkLst>
          <pc:docMk/>
          <pc:sldMk cId="2614713382" sldId="301"/>
        </pc:sldMkLst>
      </pc:sldChg>
      <pc:sldChg chg="addCm">
        <pc:chgData name="scsjcain84" userId="S::scsjcain84_gmail.com#ext#@pearsoneducationinc.onmicrosoft.com::4399dd98-ee8b-4212-9001-7919755a3260" providerId="AD" clId="Web-{BA81FB52-7D97-407B-A053-23D8E211ED4C}" dt="2023-12-13T17:48:13.065" v="4"/>
        <pc:sldMkLst>
          <pc:docMk/>
          <pc:sldMk cId="2507876813" sldId="304"/>
        </pc:sldMkLst>
        <pc:extLst>
          <p:ext xmlns:p="http://schemas.openxmlformats.org/presentationml/2006/main" uri="{D6D511B9-2390-475A-947B-AFAB55BFBCF1}">
            <pc226:cmChg xmlns:pc226="http://schemas.microsoft.com/office/powerpoint/2022/06/main/command" chg="add">
              <pc226:chgData name="scsjcain84" userId="S::scsjcain84_gmail.com#ext#@pearsoneducationinc.onmicrosoft.com::4399dd98-ee8b-4212-9001-7919755a3260" providerId="AD" clId="Web-{BA81FB52-7D97-407B-A053-23D8E211ED4C}" dt="2023-12-13T17:48:13.065" v="4"/>
              <pc2:cmMkLst xmlns:pc2="http://schemas.microsoft.com/office/powerpoint/2019/9/main/command">
                <pc:docMk/>
                <pc:sldMk cId="2507876813" sldId="304"/>
                <pc2:cmMk id="{F9DC116C-7B99-44B4-A066-B9294A445BBE}"/>
              </pc2:cmMkLst>
            </pc226:cmChg>
          </p:ext>
        </pc:extLst>
      </pc:sldChg>
    </pc:docChg>
  </pc:docChgLst>
  <pc:docChgLst>
    <pc:chgData name="Tim Warner" userId="1d9b2d89684621c1" providerId="LiveId" clId="{53524EDE-485A-47DD-9453-A419D6719EBE}"/>
    <pc:docChg chg="addSld delSld modSld">
      <pc:chgData name="Tim Warner" userId="1d9b2d89684621c1" providerId="LiveId" clId="{53524EDE-485A-47DD-9453-A419D6719EBE}" dt="2024-04-10T22:18:06.398" v="115" actId="20577"/>
      <pc:docMkLst>
        <pc:docMk/>
      </pc:docMkLst>
      <pc:sldChg chg="modSp mod modAnim">
        <pc:chgData name="Tim Warner" userId="1d9b2d89684621c1" providerId="LiveId" clId="{53524EDE-485A-47DD-9453-A419D6719EBE}" dt="2024-04-10T18:02:34.574" v="7" actId="20577"/>
        <pc:sldMkLst>
          <pc:docMk/>
          <pc:sldMk cId="921485155" sldId="286"/>
        </pc:sldMkLst>
      </pc:sldChg>
      <pc:sldChg chg="modSp mod">
        <pc:chgData name="Tim Warner" userId="1d9b2d89684621c1" providerId="LiveId" clId="{53524EDE-485A-47DD-9453-A419D6719EBE}" dt="2024-04-10T21:58:37.087" v="104" actId="20577"/>
        <pc:sldMkLst>
          <pc:docMk/>
          <pc:sldMk cId="378133628" sldId="302"/>
        </pc:sldMkLst>
      </pc:sldChg>
      <pc:sldChg chg="del">
        <pc:chgData name="Tim Warner" userId="1d9b2d89684621c1" providerId="LiveId" clId="{53524EDE-485A-47DD-9453-A419D6719EBE}" dt="2024-04-10T18:23:53.330" v="94" actId="2696"/>
        <pc:sldMkLst>
          <pc:docMk/>
          <pc:sldMk cId="157688393" sldId="311"/>
        </pc:sldMkLst>
      </pc:sldChg>
      <pc:sldChg chg="modSp mod modAnim">
        <pc:chgData name="Tim Warner" userId="1d9b2d89684621c1" providerId="LiveId" clId="{53524EDE-485A-47DD-9453-A419D6719EBE}" dt="2024-04-10T18:03:09.531" v="13" actId="20577"/>
        <pc:sldMkLst>
          <pc:docMk/>
          <pc:sldMk cId="2714711897" sldId="313"/>
        </pc:sldMkLst>
      </pc:sldChg>
      <pc:sldChg chg="modSp mod modAnim">
        <pc:chgData name="Tim Warner" userId="1d9b2d89684621c1" providerId="LiveId" clId="{53524EDE-485A-47DD-9453-A419D6719EBE}" dt="2024-04-10T22:18:01.139" v="114" actId="20577"/>
        <pc:sldMkLst>
          <pc:docMk/>
          <pc:sldMk cId="3757843041" sldId="315"/>
        </pc:sldMkLst>
      </pc:sldChg>
      <pc:sldChg chg="modSp mod modAnim">
        <pc:chgData name="Tim Warner" userId="1d9b2d89684621c1" providerId="LiveId" clId="{53524EDE-485A-47DD-9453-A419D6719EBE}" dt="2024-04-10T22:18:06.398" v="115" actId="20577"/>
        <pc:sldMkLst>
          <pc:docMk/>
          <pc:sldMk cId="3196191762" sldId="317"/>
        </pc:sldMkLst>
      </pc:sldChg>
      <pc:sldChg chg="modSp mod modAnim">
        <pc:chgData name="Tim Warner" userId="1d9b2d89684621c1" providerId="LiveId" clId="{53524EDE-485A-47DD-9453-A419D6719EBE}" dt="2024-04-10T22:17:25.589" v="110" actId="20577"/>
        <pc:sldMkLst>
          <pc:docMk/>
          <pc:sldMk cId="1902191890" sldId="319"/>
        </pc:sldMkLst>
      </pc:sldChg>
      <pc:sldChg chg="modSp mod modAnim">
        <pc:chgData name="Tim Warner" userId="1d9b2d89684621c1" providerId="LiveId" clId="{53524EDE-485A-47DD-9453-A419D6719EBE}" dt="2024-04-10T22:16:41.357" v="106" actId="20577"/>
        <pc:sldMkLst>
          <pc:docMk/>
          <pc:sldMk cId="2142833354" sldId="321"/>
        </pc:sldMkLst>
      </pc:sldChg>
      <pc:sldChg chg="modSp add mod modAnim">
        <pc:chgData name="Tim Warner" userId="1d9b2d89684621c1" providerId="LiveId" clId="{53524EDE-485A-47DD-9453-A419D6719EBE}" dt="2024-04-10T18:23:45.959" v="93" actId="14100"/>
        <pc:sldMkLst>
          <pc:docMk/>
          <pc:sldMk cId="1576907163" sldId="322"/>
        </pc:sldMkLst>
      </pc:sldChg>
    </pc:docChg>
  </pc:docChgLst>
  <pc:docChgLst>
    <pc:chgData name="Tim Warner" userId="1d9b2d89684621c1" providerId="LiveId" clId="{714D1BBA-1A26-4734-9F47-2E733DD8EF17}"/>
    <pc:docChg chg="modSld">
      <pc:chgData name="Tim Warner" userId="1d9b2d89684621c1" providerId="LiveId" clId="{714D1BBA-1A26-4734-9F47-2E733DD8EF17}" dt="2025-06-24T20:50:19.480" v="62"/>
      <pc:docMkLst>
        <pc:docMk/>
      </pc:docMkLst>
      <pc:sldChg chg="modSp mod">
        <pc:chgData name="Tim Warner" userId="1d9b2d89684621c1" providerId="LiveId" clId="{714D1BBA-1A26-4734-9F47-2E733DD8EF17}" dt="2025-06-24T20:49:40.418" v="57" actId="20577"/>
        <pc:sldMkLst>
          <pc:docMk/>
          <pc:sldMk cId="2539485740" sldId="292"/>
        </pc:sldMkLst>
      </pc:sldChg>
      <pc:sldChg chg="modSp mod">
        <pc:chgData name="Tim Warner" userId="1d9b2d89684621c1" providerId="LiveId" clId="{714D1BBA-1A26-4734-9F47-2E733DD8EF17}" dt="2025-06-24T20:49:49.862" v="58"/>
        <pc:sldMkLst>
          <pc:docMk/>
          <pc:sldMk cId="486668636" sldId="293"/>
        </pc:sldMkLst>
      </pc:sldChg>
      <pc:sldChg chg="modSp mod">
        <pc:chgData name="Tim Warner" userId="1d9b2d89684621c1" providerId="LiveId" clId="{714D1BBA-1A26-4734-9F47-2E733DD8EF17}" dt="2025-06-24T20:49:57.282" v="59"/>
        <pc:sldMkLst>
          <pc:docMk/>
          <pc:sldMk cId="1829040019" sldId="343"/>
        </pc:sldMkLst>
      </pc:sldChg>
      <pc:sldChg chg="modSp mod">
        <pc:chgData name="Tim Warner" userId="1d9b2d89684621c1" providerId="LiveId" clId="{714D1BBA-1A26-4734-9F47-2E733DD8EF17}" dt="2025-06-24T20:50:04.324" v="60"/>
        <pc:sldMkLst>
          <pc:docMk/>
          <pc:sldMk cId="947907938" sldId="346"/>
        </pc:sldMkLst>
      </pc:sldChg>
      <pc:sldChg chg="modSp mod">
        <pc:chgData name="Tim Warner" userId="1d9b2d89684621c1" providerId="LiveId" clId="{714D1BBA-1A26-4734-9F47-2E733DD8EF17}" dt="2025-06-24T20:50:12.538" v="61"/>
        <pc:sldMkLst>
          <pc:docMk/>
          <pc:sldMk cId="914007193" sldId="347"/>
        </pc:sldMkLst>
      </pc:sldChg>
      <pc:sldChg chg="modSp mod">
        <pc:chgData name="Tim Warner" userId="1d9b2d89684621c1" providerId="LiveId" clId="{714D1BBA-1A26-4734-9F47-2E733DD8EF17}" dt="2025-06-24T20:50:19.480" v="62"/>
        <pc:sldMkLst>
          <pc:docMk/>
          <pc:sldMk cId="1161106545" sldId="348"/>
        </pc:sldMkLst>
      </pc:sldChg>
    </pc:docChg>
  </pc:docChgLst>
  <pc:docChgLst>
    <pc:chgData name="Tim Warner" userId="1d9b2d89684621c1" providerId="LiveId" clId="{9EE537F5-4492-46A9-8A6E-F6D0D797EC45}"/>
    <pc:docChg chg="undo redo custSel addSld delSld modSld sldOrd">
      <pc:chgData name="Tim Warner" userId="1d9b2d89684621c1" providerId="LiveId" clId="{9EE537F5-4492-46A9-8A6E-F6D0D797EC45}" dt="2023-12-18T22:23:52.550" v="1866" actId="1076"/>
      <pc:docMkLst>
        <pc:docMk/>
      </pc:docMkLst>
      <pc:sldChg chg="del">
        <pc:chgData name="Tim Warner" userId="1d9b2d89684621c1" providerId="LiveId" clId="{9EE537F5-4492-46A9-8A6E-F6D0D797EC45}" dt="2023-12-07T13:21:45.177" v="15" actId="47"/>
        <pc:sldMkLst>
          <pc:docMk/>
          <pc:sldMk cId="1359141524" sldId="269"/>
        </pc:sldMkLst>
      </pc:sldChg>
      <pc:sldChg chg="del">
        <pc:chgData name="Tim Warner" userId="1d9b2d89684621c1" providerId="LiveId" clId="{9EE537F5-4492-46A9-8A6E-F6D0D797EC45}" dt="2023-12-07T13:21:45.177" v="15" actId="47"/>
        <pc:sldMkLst>
          <pc:docMk/>
          <pc:sldMk cId="1132663081" sldId="280"/>
        </pc:sldMkLst>
      </pc:sldChg>
      <pc:sldChg chg="del">
        <pc:chgData name="Tim Warner" userId="1d9b2d89684621c1" providerId="LiveId" clId="{9EE537F5-4492-46A9-8A6E-F6D0D797EC45}" dt="2023-12-07T13:21:45.177" v="15" actId="47"/>
        <pc:sldMkLst>
          <pc:docMk/>
          <pc:sldMk cId="3198364927" sldId="281"/>
        </pc:sldMkLst>
      </pc:sldChg>
      <pc:sldChg chg="del">
        <pc:chgData name="Tim Warner" userId="1d9b2d89684621c1" providerId="LiveId" clId="{9EE537F5-4492-46A9-8A6E-F6D0D797EC45}" dt="2023-12-07T13:26:14.928" v="85" actId="47"/>
        <pc:sldMkLst>
          <pc:docMk/>
          <pc:sldMk cId="3782181354" sldId="283"/>
        </pc:sldMkLst>
      </pc:sldChg>
      <pc:sldChg chg="del">
        <pc:chgData name="Tim Warner" userId="1d9b2d89684621c1" providerId="LiveId" clId="{9EE537F5-4492-46A9-8A6E-F6D0D797EC45}" dt="2023-12-07T13:21:58.595" v="16" actId="47"/>
        <pc:sldMkLst>
          <pc:docMk/>
          <pc:sldMk cId="2081080801" sldId="284"/>
        </pc:sldMkLst>
      </pc:sldChg>
      <pc:sldChg chg="del">
        <pc:chgData name="Tim Warner" userId="1d9b2d89684621c1" providerId="LiveId" clId="{9EE537F5-4492-46A9-8A6E-F6D0D797EC45}" dt="2023-12-07T13:21:58.595" v="16" actId="47"/>
        <pc:sldMkLst>
          <pc:docMk/>
          <pc:sldMk cId="2282038944" sldId="285"/>
        </pc:sldMkLst>
      </pc:sldChg>
      <pc:sldChg chg="modSp mod ord">
        <pc:chgData name="Tim Warner" userId="1d9b2d89684621c1" providerId="LiveId" clId="{9EE537F5-4492-46A9-8A6E-F6D0D797EC45}" dt="2023-12-11T15:13:43.547" v="1305" actId="20577"/>
        <pc:sldMkLst>
          <pc:docMk/>
          <pc:sldMk cId="921485155" sldId="286"/>
        </pc:sldMkLst>
      </pc:sldChg>
      <pc:sldChg chg="del">
        <pc:chgData name="Tim Warner" userId="1d9b2d89684621c1" providerId="LiveId" clId="{9EE537F5-4492-46A9-8A6E-F6D0D797EC45}" dt="2023-12-07T13:21:45.177" v="15" actId="47"/>
        <pc:sldMkLst>
          <pc:docMk/>
          <pc:sldMk cId="558020541" sldId="287"/>
        </pc:sldMkLst>
      </pc:sldChg>
      <pc:sldChg chg="del">
        <pc:chgData name="Tim Warner" userId="1d9b2d89684621c1" providerId="LiveId" clId="{9EE537F5-4492-46A9-8A6E-F6D0D797EC45}" dt="2023-12-07T13:21:45.177" v="15" actId="47"/>
        <pc:sldMkLst>
          <pc:docMk/>
          <pc:sldMk cId="3445464586" sldId="288"/>
        </pc:sldMkLst>
      </pc:sldChg>
      <pc:sldChg chg="del">
        <pc:chgData name="Tim Warner" userId="1d9b2d89684621c1" providerId="LiveId" clId="{9EE537F5-4492-46A9-8A6E-F6D0D797EC45}" dt="2023-12-07T13:21:45.177" v="15" actId="47"/>
        <pc:sldMkLst>
          <pc:docMk/>
          <pc:sldMk cId="2882273727" sldId="289"/>
        </pc:sldMkLst>
      </pc:sldChg>
      <pc:sldChg chg="del">
        <pc:chgData name="Tim Warner" userId="1d9b2d89684621c1" providerId="LiveId" clId="{9EE537F5-4492-46A9-8A6E-F6D0D797EC45}" dt="2023-12-07T13:21:45.177" v="15" actId="47"/>
        <pc:sldMkLst>
          <pc:docMk/>
          <pc:sldMk cId="811801111" sldId="290"/>
        </pc:sldMkLst>
      </pc:sldChg>
      <pc:sldChg chg="del">
        <pc:chgData name="Tim Warner" userId="1d9b2d89684621c1" providerId="LiveId" clId="{9EE537F5-4492-46A9-8A6E-F6D0D797EC45}" dt="2023-12-07T13:21:45.177" v="15" actId="47"/>
        <pc:sldMkLst>
          <pc:docMk/>
          <pc:sldMk cId="2200105640" sldId="291"/>
        </pc:sldMkLst>
      </pc:sldChg>
      <pc:sldChg chg="addSp delSp modSp add mod">
        <pc:chgData name="Tim Warner" userId="1d9b2d89684621c1" providerId="LiveId" clId="{9EE537F5-4492-46A9-8A6E-F6D0D797EC45}" dt="2023-12-07T13:25:58.818" v="84" actId="1076"/>
        <pc:sldMkLst>
          <pc:docMk/>
          <pc:sldMk cId="2539485740" sldId="292"/>
        </pc:sldMkLst>
      </pc:sldChg>
      <pc:sldChg chg="modSp add mod">
        <pc:chgData name="Tim Warner" userId="1d9b2d89684621c1" providerId="LiveId" clId="{9EE537F5-4492-46A9-8A6E-F6D0D797EC45}" dt="2023-12-07T13:23:54.908" v="63" actId="1076"/>
        <pc:sldMkLst>
          <pc:docMk/>
          <pc:sldMk cId="486668636" sldId="293"/>
        </pc:sldMkLst>
      </pc:sldChg>
      <pc:sldChg chg="modSp add mod">
        <pc:chgData name="Tim Warner" userId="1d9b2d89684621c1" providerId="LiveId" clId="{9EE537F5-4492-46A9-8A6E-F6D0D797EC45}" dt="2023-12-07T13:27:44.664" v="168" actId="20577"/>
        <pc:sldMkLst>
          <pc:docMk/>
          <pc:sldMk cId="4076051784" sldId="294"/>
        </pc:sldMkLst>
      </pc:sldChg>
      <pc:sldChg chg="addSp delSp modSp add mod">
        <pc:chgData name="Tim Warner" userId="1d9b2d89684621c1" providerId="LiveId" clId="{9EE537F5-4492-46A9-8A6E-F6D0D797EC45}" dt="2023-12-18T22:20:45.573" v="1760" actId="478"/>
        <pc:sldMkLst>
          <pc:docMk/>
          <pc:sldMk cId="3012217069" sldId="295"/>
        </pc:sldMkLst>
      </pc:sldChg>
      <pc:sldChg chg="modSp add mod">
        <pc:chgData name="Tim Warner" userId="1d9b2d89684621c1" providerId="LiveId" clId="{9EE537F5-4492-46A9-8A6E-F6D0D797EC45}" dt="2023-12-07T13:28:03.071" v="189" actId="20577"/>
        <pc:sldMkLst>
          <pc:docMk/>
          <pc:sldMk cId="3233535526" sldId="296"/>
        </pc:sldMkLst>
      </pc:sldChg>
      <pc:sldChg chg="addSp delSp modSp add mod">
        <pc:chgData name="Tim Warner" userId="1d9b2d89684621c1" providerId="LiveId" clId="{9EE537F5-4492-46A9-8A6E-F6D0D797EC45}" dt="2023-12-18T22:21:16.795" v="1766" actId="21"/>
        <pc:sldMkLst>
          <pc:docMk/>
          <pc:sldMk cId="432470322" sldId="297"/>
        </pc:sldMkLst>
      </pc:sldChg>
      <pc:sldChg chg="modSp add mod">
        <pc:chgData name="Tim Warner" userId="1d9b2d89684621c1" providerId="LiveId" clId="{9EE537F5-4492-46A9-8A6E-F6D0D797EC45}" dt="2023-12-07T13:28:16.186" v="208" actId="20577"/>
        <pc:sldMkLst>
          <pc:docMk/>
          <pc:sldMk cId="377717918" sldId="298"/>
        </pc:sldMkLst>
      </pc:sldChg>
      <pc:sldChg chg="addSp delSp modSp add mod">
        <pc:chgData name="Tim Warner" userId="1d9b2d89684621c1" providerId="LiveId" clId="{9EE537F5-4492-46A9-8A6E-F6D0D797EC45}" dt="2023-12-18T22:22:27.623" v="1855" actId="478"/>
        <pc:sldMkLst>
          <pc:docMk/>
          <pc:sldMk cId="1440321308" sldId="299"/>
        </pc:sldMkLst>
      </pc:sldChg>
      <pc:sldChg chg="modSp add mod">
        <pc:chgData name="Tim Warner" userId="1d9b2d89684621c1" providerId="LiveId" clId="{9EE537F5-4492-46A9-8A6E-F6D0D797EC45}" dt="2023-12-07T13:28:32.755" v="210" actId="1076"/>
        <pc:sldMkLst>
          <pc:docMk/>
          <pc:sldMk cId="490186796" sldId="300"/>
        </pc:sldMkLst>
      </pc:sldChg>
      <pc:sldChg chg="addSp delSp modSp add mod">
        <pc:chgData name="Tim Warner" userId="1d9b2d89684621c1" providerId="LiveId" clId="{9EE537F5-4492-46A9-8A6E-F6D0D797EC45}" dt="2023-12-18T22:23:25.095" v="1862" actId="113"/>
        <pc:sldMkLst>
          <pc:docMk/>
          <pc:sldMk cId="2614713382" sldId="301"/>
        </pc:sldMkLst>
      </pc:sldChg>
      <pc:sldChg chg="addSp delSp modSp new mod modClrScheme chgLayout">
        <pc:chgData name="Tim Warner" userId="1d9b2d89684621c1" providerId="LiveId" clId="{9EE537F5-4492-46A9-8A6E-F6D0D797EC45}" dt="2023-12-11T15:16:57.417" v="1611" actId="20577"/>
        <pc:sldMkLst>
          <pc:docMk/>
          <pc:sldMk cId="378133628" sldId="302"/>
        </pc:sldMkLst>
      </pc:sldChg>
      <pc:sldChg chg="addSp delSp modSp new mod chgLayout">
        <pc:chgData name="Tim Warner" userId="1d9b2d89684621c1" providerId="LiveId" clId="{9EE537F5-4492-46A9-8A6E-F6D0D797EC45}" dt="2023-12-07T13:31:06.281" v="338" actId="1076"/>
        <pc:sldMkLst>
          <pc:docMk/>
          <pc:sldMk cId="3662525184" sldId="303"/>
        </pc:sldMkLst>
      </pc:sldChg>
      <pc:sldChg chg="modSp add mod modCm">
        <pc:chgData name="Tim Warner" userId="1d9b2d89684621c1" providerId="LiveId" clId="{9EE537F5-4492-46A9-8A6E-F6D0D797EC45}" dt="2023-12-13T19:36:36.209" v="1697" actId="20577"/>
        <pc:sldMkLst>
          <pc:docMk/>
          <pc:sldMk cId="2507876813" sldId="304"/>
        </pc:sldMkLst>
        <pc:extLst>
          <p:ext xmlns:p="http://schemas.openxmlformats.org/presentationml/2006/main" uri="{D6D511B9-2390-475A-947B-AFAB55BFBCF1}">
            <pc226:cmChg xmlns:pc226="http://schemas.microsoft.com/office/powerpoint/2022/06/main/command" chg="">
              <pc226:chgData name="Tim Warner" userId="1d9b2d89684621c1" providerId="LiveId" clId="{9EE537F5-4492-46A9-8A6E-F6D0D797EC45}" dt="2023-12-13T19:35:32.612" v="1627"/>
              <pc2:cmMkLst xmlns:pc2="http://schemas.microsoft.com/office/powerpoint/2019/9/main/command">
                <pc:docMk/>
                <pc:sldMk cId="2507876813" sldId="304"/>
                <pc2:cmMk id="{F9DC116C-7B99-44B4-A066-B9294A445BBE}"/>
              </pc2:cmMkLst>
              <pc226:cmRplyChg chg="add">
                <pc226:chgData name="Tim Warner" userId="1d9b2d89684621c1" providerId="LiveId" clId="{9EE537F5-4492-46A9-8A6E-F6D0D797EC45}" dt="2023-12-13T19:35:32.612" v="1627"/>
                <pc2:cmRplyMkLst xmlns:pc2="http://schemas.microsoft.com/office/powerpoint/2019/9/main/command">
                  <pc:docMk/>
                  <pc:sldMk cId="2507876813" sldId="304"/>
                  <pc2:cmMk id="{F9DC116C-7B99-44B4-A066-B9294A445BBE}"/>
                  <pc2:cmRplyMk id="{9754AD91-19EA-46C3-B507-59D99BC37D7D}"/>
                </pc2:cmRplyMkLst>
              </pc226:cmRplyChg>
            </pc226:cmChg>
          </p:ext>
        </pc:extLst>
      </pc:sldChg>
      <pc:sldChg chg="modSp add mod">
        <pc:chgData name="Tim Warner" userId="1d9b2d89684621c1" providerId="LiveId" clId="{9EE537F5-4492-46A9-8A6E-F6D0D797EC45}" dt="2023-12-11T14:47:29.823" v="444"/>
        <pc:sldMkLst>
          <pc:docMk/>
          <pc:sldMk cId="890312440" sldId="305"/>
        </pc:sldMkLst>
      </pc:sldChg>
      <pc:sldChg chg="addSp delSp modSp new mod">
        <pc:chgData name="Tim Warner" userId="1d9b2d89684621c1" providerId="LiveId" clId="{9EE537F5-4492-46A9-8A6E-F6D0D797EC45}" dt="2023-12-18T22:16:04.766" v="1731" actId="478"/>
        <pc:sldMkLst>
          <pc:docMk/>
          <pc:sldMk cId="1865509328" sldId="306"/>
        </pc:sldMkLst>
      </pc:sldChg>
      <pc:sldChg chg="modSp add mod">
        <pc:chgData name="Tim Warner" userId="1d9b2d89684621c1" providerId="LiveId" clId="{9EE537F5-4492-46A9-8A6E-F6D0D797EC45}" dt="2023-12-11T14:53:27.583" v="766" actId="20577"/>
        <pc:sldMkLst>
          <pc:docMk/>
          <pc:sldMk cId="1134760516" sldId="307"/>
        </pc:sldMkLst>
      </pc:sldChg>
      <pc:sldChg chg="delSp modSp add mod">
        <pc:chgData name="Tim Warner" userId="1d9b2d89684621c1" providerId="LiveId" clId="{9EE537F5-4492-46A9-8A6E-F6D0D797EC45}" dt="2023-12-18T22:16:01.822" v="1730" actId="20577"/>
        <pc:sldMkLst>
          <pc:docMk/>
          <pc:sldMk cId="2977991168" sldId="308"/>
        </pc:sldMkLst>
      </pc:sldChg>
      <pc:sldChg chg="delSp modSp add mod">
        <pc:chgData name="Tim Warner" userId="1d9b2d89684621c1" providerId="LiveId" clId="{9EE537F5-4492-46A9-8A6E-F6D0D797EC45}" dt="2023-12-18T22:20:35.543" v="1759" actId="20577"/>
        <pc:sldMkLst>
          <pc:docMk/>
          <pc:sldMk cId="656300170" sldId="309"/>
        </pc:sldMkLst>
      </pc:sldChg>
      <pc:sldChg chg="addSp delSp modSp add mod">
        <pc:chgData name="Tim Warner" userId="1d9b2d89684621c1" providerId="LiveId" clId="{9EE537F5-4492-46A9-8A6E-F6D0D797EC45}" dt="2023-12-18T22:21:38.707" v="1793" actId="478"/>
        <pc:sldMkLst>
          <pc:docMk/>
          <pc:sldMk cId="3223982532" sldId="310"/>
        </pc:sldMkLst>
      </pc:sldChg>
      <pc:sldChg chg="addSp delSp modSp add mod">
        <pc:chgData name="Tim Warner" userId="1d9b2d89684621c1" providerId="LiveId" clId="{9EE537F5-4492-46A9-8A6E-F6D0D797EC45}" dt="2023-12-18T22:22:24.694" v="1854" actId="478"/>
        <pc:sldMkLst>
          <pc:docMk/>
          <pc:sldMk cId="157688393" sldId="311"/>
        </pc:sldMkLst>
      </pc:sldChg>
      <pc:sldChg chg="modSp add mod">
        <pc:chgData name="Tim Warner" userId="1d9b2d89684621c1" providerId="LiveId" clId="{9EE537F5-4492-46A9-8A6E-F6D0D797EC45}" dt="2023-12-18T22:23:52.550" v="1866" actId="1076"/>
        <pc:sldMkLst>
          <pc:docMk/>
          <pc:sldMk cId="314385709" sldId="312"/>
        </pc:sldMkLst>
      </pc:sldChg>
      <pc:sldChg chg="add del">
        <pc:chgData name="Tim Warner" userId="1d9b2d89684621c1" providerId="LiveId" clId="{9EE537F5-4492-46A9-8A6E-F6D0D797EC45}" dt="2023-12-07T13:21:45.177" v="15" actId="47"/>
        <pc:sldMkLst>
          <pc:docMk/>
          <pc:sldMk cId="3301194106" sldId="779"/>
        </pc:sldMkLst>
      </pc:sldChg>
    </pc:docChg>
  </pc:docChgLst>
  <pc:docChgLst>
    <pc:chgData name="Tim Warner" userId="1d9b2d89684621c1" providerId="LiveId" clId="{CADB1D46-7252-45D7-9D19-151817DC0A18}"/>
    <pc:docChg chg="custSel addSld delSld modSld sldOrd">
      <pc:chgData name="Tim Warner" userId="1d9b2d89684621c1" providerId="LiveId" clId="{CADB1D46-7252-45D7-9D19-151817DC0A18}" dt="2025-06-21T15:14:02.879" v="325" actId="20577"/>
      <pc:docMkLst>
        <pc:docMk/>
      </pc:docMkLst>
      <pc:sldChg chg="addSp delSp modSp mod modNotesTx">
        <pc:chgData name="Tim Warner" userId="1d9b2d89684621c1" providerId="LiveId" clId="{CADB1D46-7252-45D7-9D19-151817DC0A18}" dt="2025-06-21T15:13:06.135" v="318" actId="20577"/>
        <pc:sldMkLst>
          <pc:docMk/>
          <pc:sldMk cId="2539485740" sldId="292"/>
        </pc:sldMkLst>
      </pc:sldChg>
      <pc:sldChg chg="modSp mod">
        <pc:chgData name="Tim Warner" userId="1d9b2d89684621c1" providerId="LiveId" clId="{CADB1D46-7252-45D7-9D19-151817DC0A18}" dt="2025-06-21T15:13:28.197" v="321"/>
        <pc:sldMkLst>
          <pc:docMk/>
          <pc:sldMk cId="486668636" sldId="293"/>
        </pc:sldMkLst>
      </pc:sldChg>
      <pc:sldChg chg="modSp mod">
        <pc:chgData name="Tim Warner" userId="1d9b2d89684621c1" providerId="LiveId" clId="{CADB1D46-7252-45D7-9D19-151817DC0A18}" dt="2025-06-21T15:04:00.366" v="54" actId="20577"/>
        <pc:sldMkLst>
          <pc:docMk/>
          <pc:sldMk cId="3662525184" sldId="303"/>
        </pc:sldMkLst>
      </pc:sldChg>
      <pc:sldChg chg="del">
        <pc:chgData name="Tim Warner" userId="1d9b2d89684621c1" providerId="LiveId" clId="{CADB1D46-7252-45D7-9D19-151817DC0A18}" dt="2025-06-21T15:06:24.665" v="60" actId="47"/>
        <pc:sldMkLst>
          <pc:docMk/>
          <pc:sldMk cId="1061264812" sldId="326"/>
        </pc:sldMkLst>
      </pc:sldChg>
      <pc:sldChg chg="del">
        <pc:chgData name="Tim Warner" userId="1d9b2d89684621c1" providerId="LiveId" clId="{CADB1D46-7252-45D7-9D19-151817DC0A18}" dt="2025-06-21T15:06:24.665" v="60" actId="47"/>
        <pc:sldMkLst>
          <pc:docMk/>
          <pc:sldMk cId="4082615972" sldId="328"/>
        </pc:sldMkLst>
      </pc:sldChg>
      <pc:sldChg chg="del">
        <pc:chgData name="Tim Warner" userId="1d9b2d89684621c1" providerId="LiveId" clId="{CADB1D46-7252-45D7-9D19-151817DC0A18}" dt="2025-06-21T15:06:24.665" v="60" actId="47"/>
        <pc:sldMkLst>
          <pc:docMk/>
          <pc:sldMk cId="55801264" sldId="330"/>
        </pc:sldMkLst>
      </pc:sldChg>
      <pc:sldChg chg="modSp mod ord modAnim">
        <pc:chgData name="Tim Warner" userId="1d9b2d89684621c1" providerId="LiveId" clId="{CADB1D46-7252-45D7-9D19-151817DC0A18}" dt="2025-06-21T15:07:02.591" v="147" actId="14100"/>
        <pc:sldMkLst>
          <pc:docMk/>
          <pc:sldMk cId="4092314469" sldId="331"/>
        </pc:sldMkLst>
      </pc:sldChg>
      <pc:sldChg chg="del">
        <pc:chgData name="Tim Warner" userId="1d9b2d89684621c1" providerId="LiveId" clId="{CADB1D46-7252-45D7-9D19-151817DC0A18}" dt="2025-06-21T15:06:24.665" v="60" actId="47"/>
        <pc:sldMkLst>
          <pc:docMk/>
          <pc:sldMk cId="2913861116" sldId="332"/>
        </pc:sldMkLst>
      </pc:sldChg>
      <pc:sldChg chg="del">
        <pc:chgData name="Tim Warner" userId="1d9b2d89684621c1" providerId="LiveId" clId="{CADB1D46-7252-45D7-9D19-151817DC0A18}" dt="2025-06-21T15:06:24.665" v="60" actId="47"/>
        <pc:sldMkLst>
          <pc:docMk/>
          <pc:sldMk cId="1635652136" sldId="333"/>
        </pc:sldMkLst>
      </pc:sldChg>
      <pc:sldChg chg="del">
        <pc:chgData name="Tim Warner" userId="1d9b2d89684621c1" providerId="LiveId" clId="{CADB1D46-7252-45D7-9D19-151817DC0A18}" dt="2025-06-21T15:06:24.665" v="60" actId="47"/>
        <pc:sldMkLst>
          <pc:docMk/>
          <pc:sldMk cId="3777493193" sldId="334"/>
        </pc:sldMkLst>
      </pc:sldChg>
      <pc:sldChg chg="del">
        <pc:chgData name="Tim Warner" userId="1d9b2d89684621c1" providerId="LiveId" clId="{CADB1D46-7252-45D7-9D19-151817DC0A18}" dt="2025-06-21T15:06:24.665" v="60" actId="47"/>
        <pc:sldMkLst>
          <pc:docMk/>
          <pc:sldMk cId="3654406668" sldId="335"/>
        </pc:sldMkLst>
      </pc:sldChg>
      <pc:sldChg chg="del">
        <pc:chgData name="Tim Warner" userId="1d9b2d89684621c1" providerId="LiveId" clId="{CADB1D46-7252-45D7-9D19-151817DC0A18}" dt="2025-06-21T15:06:24.665" v="60" actId="47"/>
        <pc:sldMkLst>
          <pc:docMk/>
          <pc:sldMk cId="1056272041" sldId="336"/>
        </pc:sldMkLst>
      </pc:sldChg>
      <pc:sldChg chg="del">
        <pc:chgData name="Tim Warner" userId="1d9b2d89684621c1" providerId="LiveId" clId="{CADB1D46-7252-45D7-9D19-151817DC0A18}" dt="2025-06-21T15:06:24.665" v="60" actId="47"/>
        <pc:sldMkLst>
          <pc:docMk/>
          <pc:sldMk cId="754597853" sldId="337"/>
        </pc:sldMkLst>
      </pc:sldChg>
      <pc:sldChg chg="del">
        <pc:chgData name="Tim Warner" userId="1d9b2d89684621c1" providerId="LiveId" clId="{CADB1D46-7252-45D7-9D19-151817DC0A18}" dt="2025-06-21T15:06:24.665" v="60" actId="47"/>
        <pc:sldMkLst>
          <pc:docMk/>
          <pc:sldMk cId="180794652" sldId="338"/>
        </pc:sldMkLst>
      </pc:sldChg>
      <pc:sldChg chg="del">
        <pc:chgData name="Tim Warner" userId="1d9b2d89684621c1" providerId="LiveId" clId="{CADB1D46-7252-45D7-9D19-151817DC0A18}" dt="2025-06-21T15:06:24.665" v="60" actId="47"/>
        <pc:sldMkLst>
          <pc:docMk/>
          <pc:sldMk cId="3976232242" sldId="339"/>
        </pc:sldMkLst>
      </pc:sldChg>
      <pc:sldChg chg="del">
        <pc:chgData name="Tim Warner" userId="1d9b2d89684621c1" providerId="LiveId" clId="{CADB1D46-7252-45D7-9D19-151817DC0A18}" dt="2025-06-21T15:06:24.665" v="60" actId="47"/>
        <pc:sldMkLst>
          <pc:docMk/>
          <pc:sldMk cId="4040746147" sldId="340"/>
        </pc:sldMkLst>
      </pc:sldChg>
      <pc:sldChg chg="del">
        <pc:chgData name="Tim Warner" userId="1d9b2d89684621c1" providerId="LiveId" clId="{CADB1D46-7252-45D7-9D19-151817DC0A18}" dt="2025-06-21T15:06:24.665" v="60" actId="47"/>
        <pc:sldMkLst>
          <pc:docMk/>
          <pc:sldMk cId="4170127553" sldId="341"/>
        </pc:sldMkLst>
      </pc:sldChg>
      <pc:sldChg chg="delSp modSp mod ord">
        <pc:chgData name="Tim Warner" userId="1d9b2d89684621c1" providerId="LiveId" clId="{CADB1D46-7252-45D7-9D19-151817DC0A18}" dt="2025-06-21T15:08:44.441" v="198" actId="1076"/>
        <pc:sldMkLst>
          <pc:docMk/>
          <pc:sldMk cId="4080705565" sldId="342"/>
        </pc:sldMkLst>
      </pc:sldChg>
      <pc:sldChg chg="modSp add mod">
        <pc:chgData name="Tim Warner" userId="1d9b2d89684621c1" providerId="LiveId" clId="{CADB1D46-7252-45D7-9D19-151817DC0A18}" dt="2025-06-21T15:14:02.879" v="325" actId="20577"/>
        <pc:sldMkLst>
          <pc:docMk/>
          <pc:sldMk cId="3522158024" sldId="343"/>
        </pc:sldMkLst>
      </pc:sldChg>
      <pc:sldChg chg="addSp delSp modSp add del mod">
        <pc:chgData name="Tim Warner" userId="1d9b2d89684621c1" providerId="LiveId" clId="{CADB1D46-7252-45D7-9D19-151817DC0A18}" dt="2025-06-21T15:12:04.409" v="215" actId="2696"/>
        <pc:sldMkLst>
          <pc:docMk/>
          <pc:sldMk cId="3523129307" sldId="343"/>
        </pc:sldMkLst>
      </pc:sldChg>
      <pc:sldChg chg="modSp add mod">
        <pc:chgData name="Tim Warner" userId="1d9b2d89684621c1" providerId="LiveId" clId="{CADB1D46-7252-45D7-9D19-151817DC0A18}" dt="2025-06-21T15:13:35.814" v="322"/>
        <pc:sldMkLst>
          <pc:docMk/>
          <pc:sldMk cId="2930118785" sldId="344"/>
        </pc:sldMkLst>
      </pc:sldChg>
    </pc:docChg>
  </pc:docChgLst>
  <pc:docChgLst>
    <pc:chgData name="scsjcain84" userId="S::scsjcain84_gmail.com#ext#@pearsoneducationinc.onmicrosoft.com::4399dd98-ee8b-4212-9001-7919755a3260" providerId="AD" clId="Web-{5EC06FD0-219E-4A60-944A-60A3F207E9F0}"/>
    <pc:docChg chg="">
      <pc:chgData name="scsjcain84" userId="S::scsjcain84_gmail.com#ext#@pearsoneducationinc.onmicrosoft.com::4399dd98-ee8b-4212-9001-7919755a3260" providerId="AD" clId="Web-{5EC06FD0-219E-4A60-944A-60A3F207E9F0}" dt="2023-12-15T08:40:15.373" v="0"/>
      <pc:docMkLst>
        <pc:docMk/>
      </pc:docMkLst>
      <pc:sldChg chg="modCm">
        <pc:chgData name="scsjcain84" userId="S::scsjcain84_gmail.com#ext#@pearsoneducationinc.onmicrosoft.com::4399dd98-ee8b-4212-9001-7919755a3260" providerId="AD" clId="Web-{5EC06FD0-219E-4A60-944A-60A3F207E9F0}" dt="2023-12-15T08:40:15.373" v="0"/>
        <pc:sldMkLst>
          <pc:docMk/>
          <pc:sldMk cId="2507876813" sldId="304"/>
        </pc:sldMkLst>
        <pc:extLst>
          <p:ext xmlns:p="http://schemas.openxmlformats.org/presentationml/2006/main" uri="{D6D511B9-2390-475A-947B-AFAB55BFBCF1}">
            <pc226:cmChg xmlns:pc226="http://schemas.microsoft.com/office/powerpoint/2022/06/main/command" chg="mod">
              <pc226:chgData name="scsjcain84" userId="S::scsjcain84_gmail.com#ext#@pearsoneducationinc.onmicrosoft.com::4399dd98-ee8b-4212-9001-7919755a3260" providerId="AD" clId="Web-{5EC06FD0-219E-4A60-944A-60A3F207E9F0}" dt="2023-12-15T08:40:15.373" v="0"/>
              <pc2:cmMkLst xmlns:pc2="http://schemas.microsoft.com/office/powerpoint/2019/9/main/command">
                <pc:docMk/>
                <pc:sldMk cId="2507876813" sldId="304"/>
                <pc2:cmMk id="{F9DC116C-7B99-44B4-A066-B9294A445BBE}"/>
              </pc2:cmMkLst>
            </pc226:cmChg>
          </p:ext>
        </pc:extLst>
      </pc:sldChg>
    </pc:docChg>
  </pc:docChgLst>
  <pc:docChgLst>
    <pc:chgData name="Tim Warner" userId="1d9b2d89684621c1" providerId="LiveId" clId="{9C1AC220-CD93-46E4-823F-E96AD2EFE762}"/>
    <pc:docChg chg="undo custSel addSld modSld sldOrd">
      <pc:chgData name="Tim Warner" userId="1d9b2d89684621c1" providerId="LiveId" clId="{9C1AC220-CD93-46E4-823F-E96AD2EFE762}" dt="2025-09-29T14:20:52.185" v="324" actId="20577"/>
      <pc:docMkLst>
        <pc:docMk/>
      </pc:docMkLst>
      <pc:sldChg chg="modNotesTx">
        <pc:chgData name="Tim Warner" userId="1d9b2d89684621c1" providerId="LiveId" clId="{9C1AC220-CD93-46E4-823F-E96AD2EFE762}" dt="2025-09-28T17:43:25.221" v="35" actId="20577"/>
        <pc:sldMkLst>
          <pc:docMk/>
          <pc:sldMk cId="4092314469" sldId="331"/>
        </pc:sldMkLst>
      </pc:sldChg>
      <pc:sldChg chg="addSp delSp modSp mod ord modShow modNotesTx">
        <pc:chgData name="Tim Warner" userId="1d9b2d89684621c1" providerId="LiveId" clId="{9C1AC220-CD93-46E4-823F-E96AD2EFE762}" dt="2025-09-29T12:43:47.357" v="292" actId="1076"/>
        <pc:sldMkLst>
          <pc:docMk/>
          <pc:sldMk cId="4080705565" sldId="342"/>
        </pc:sldMkLst>
        <pc:spChg chg="mod">
          <ac:chgData name="Tim Warner" userId="1d9b2d89684621c1" providerId="LiveId" clId="{9C1AC220-CD93-46E4-823F-E96AD2EFE762}" dt="2025-09-28T17:47:11.733" v="135" actId="20577"/>
          <ac:spMkLst>
            <pc:docMk/>
            <pc:sldMk cId="4080705565" sldId="342"/>
            <ac:spMk id="2" creationId="{BDF9E237-BA0D-A6D7-ABE0-D61274209EBE}"/>
          </ac:spMkLst>
        </pc:spChg>
        <pc:spChg chg="del">
          <ac:chgData name="Tim Warner" userId="1d9b2d89684621c1" providerId="LiveId" clId="{9C1AC220-CD93-46E4-823F-E96AD2EFE762}" dt="2025-09-28T17:42:44.606" v="27" actId="478"/>
          <ac:spMkLst>
            <pc:docMk/>
            <pc:sldMk cId="4080705565" sldId="342"/>
            <ac:spMk id="8" creationId="{1155EB2F-7448-A2AA-7CA9-989CB37A3F86}"/>
          </ac:spMkLst>
        </pc:spChg>
        <pc:picChg chg="add del mod">
          <ac:chgData name="Tim Warner" userId="1d9b2d89684621c1" providerId="LiveId" clId="{9C1AC220-CD93-46E4-823F-E96AD2EFE762}" dt="2025-09-29T12:42:56.969" v="288" actId="478"/>
          <ac:picMkLst>
            <pc:docMk/>
            <pc:sldMk cId="4080705565" sldId="342"/>
            <ac:picMk id="4" creationId="{D6839C12-64E3-73B0-B84B-9336D86A0F10}"/>
          </ac:picMkLst>
        </pc:picChg>
        <pc:picChg chg="add mod">
          <ac:chgData name="Tim Warner" userId="1d9b2d89684621c1" providerId="LiveId" clId="{9C1AC220-CD93-46E4-823F-E96AD2EFE762}" dt="2025-09-29T12:43:47.357" v="292" actId="1076"/>
          <ac:picMkLst>
            <pc:docMk/>
            <pc:sldMk cId="4080705565" sldId="342"/>
            <ac:picMk id="6" creationId="{D656D070-82BC-1DCF-1DE0-EA678D407681}"/>
          </ac:picMkLst>
        </pc:picChg>
      </pc:sldChg>
      <pc:sldChg chg="modNotesTx">
        <pc:chgData name="Tim Warner" userId="1d9b2d89684621c1" providerId="LiveId" clId="{9C1AC220-CD93-46E4-823F-E96AD2EFE762}" dt="2025-09-28T15:31:26.731" v="6" actId="20577"/>
        <pc:sldMkLst>
          <pc:docMk/>
          <pc:sldMk cId="3741847973" sldId="349"/>
        </pc:sldMkLst>
      </pc:sldChg>
      <pc:sldChg chg="modNotesTx">
        <pc:chgData name="Tim Warner" userId="1d9b2d89684621c1" providerId="LiveId" clId="{9C1AC220-CD93-46E4-823F-E96AD2EFE762}" dt="2025-09-28T15:32:25.595" v="26" actId="20577"/>
        <pc:sldMkLst>
          <pc:docMk/>
          <pc:sldMk cId="1310600145" sldId="350"/>
        </pc:sldMkLst>
      </pc:sldChg>
      <pc:sldChg chg="modNotesTx">
        <pc:chgData name="Tim Warner" userId="1d9b2d89684621c1" providerId="LiveId" clId="{9C1AC220-CD93-46E4-823F-E96AD2EFE762}" dt="2025-09-28T17:43:45.373" v="49" actId="20577"/>
        <pc:sldMkLst>
          <pc:docMk/>
          <pc:sldMk cId="3598633071" sldId="351"/>
        </pc:sldMkLst>
      </pc:sldChg>
      <pc:sldChg chg="modNotesTx">
        <pc:chgData name="Tim Warner" userId="1d9b2d89684621c1" providerId="LiveId" clId="{9C1AC220-CD93-46E4-823F-E96AD2EFE762}" dt="2025-09-28T17:43:33.780" v="42" actId="20577"/>
        <pc:sldMkLst>
          <pc:docMk/>
          <pc:sldMk cId="3869763300" sldId="352"/>
        </pc:sldMkLst>
      </pc:sldChg>
      <pc:sldChg chg="addSp modSp add mod modNotesTx">
        <pc:chgData name="Tim Warner" userId="1d9b2d89684621c1" providerId="LiveId" clId="{9C1AC220-CD93-46E4-823F-E96AD2EFE762}" dt="2025-09-29T14:20:52.185" v="324" actId="20577"/>
        <pc:sldMkLst>
          <pc:docMk/>
          <pc:sldMk cId="2139383806" sldId="353"/>
        </pc:sldMkLst>
        <pc:spChg chg="mod">
          <ac:chgData name="Tim Warner" userId="1d9b2d89684621c1" providerId="LiveId" clId="{9C1AC220-CD93-46E4-823F-E96AD2EFE762}" dt="2025-09-29T12:42:35.762" v="287" actId="20577"/>
          <ac:spMkLst>
            <pc:docMk/>
            <pc:sldMk cId="2139383806" sldId="353"/>
            <ac:spMk id="2" creationId="{BDF9E237-BA0D-A6D7-ABE0-D61274209EBE}"/>
          </ac:spMkLst>
        </pc:spChg>
        <pc:picChg chg="add mod">
          <ac:chgData name="Tim Warner" userId="1d9b2d89684621c1" providerId="LiveId" clId="{9C1AC220-CD93-46E4-823F-E96AD2EFE762}" dt="2025-09-29T12:42:28.677" v="252" actId="1076"/>
          <ac:picMkLst>
            <pc:docMk/>
            <pc:sldMk cId="2139383806" sldId="353"/>
            <ac:picMk id="4" creationId="{B7581D96-31A0-890B-0816-E48C9CA9A2A1}"/>
          </ac:picMkLst>
        </pc:picChg>
      </pc:sldChg>
      <pc:sldChg chg="addSp modSp add mod modNotesTx">
        <pc:chgData name="Tim Warner" userId="1d9b2d89684621c1" providerId="LiveId" clId="{9C1AC220-CD93-46E4-823F-E96AD2EFE762}" dt="2025-09-29T14:20:35.145" v="318" actId="20577"/>
        <pc:sldMkLst>
          <pc:docMk/>
          <pc:sldMk cId="2454625957" sldId="354"/>
        </pc:sldMkLst>
        <pc:spChg chg="mod">
          <ac:chgData name="Tim Warner" userId="1d9b2d89684621c1" providerId="LiveId" clId="{9C1AC220-CD93-46E4-823F-E96AD2EFE762}" dt="2025-09-29T00:10:16.919" v="178" actId="20577"/>
          <ac:spMkLst>
            <pc:docMk/>
            <pc:sldMk cId="2454625957" sldId="354"/>
            <ac:spMk id="2" creationId="{BDF9E237-BA0D-A6D7-ABE0-D61274209EBE}"/>
          </ac:spMkLst>
        </pc:spChg>
        <pc:picChg chg="add mod">
          <ac:chgData name="Tim Warner" userId="1d9b2d89684621c1" providerId="LiveId" clId="{9C1AC220-CD93-46E4-823F-E96AD2EFE762}" dt="2025-09-29T12:44:12.272" v="297" actId="1076"/>
          <ac:picMkLst>
            <pc:docMk/>
            <pc:sldMk cId="2454625957" sldId="354"/>
            <ac:picMk id="4" creationId="{83B8B9A8-E4F9-FEA1-873D-B1830699410C}"/>
          </ac:picMkLst>
        </pc:picChg>
      </pc:sldChg>
      <pc:sldChg chg="addSp modSp add mod modNotesTx">
        <pc:chgData name="Tim Warner" userId="1d9b2d89684621c1" providerId="LiveId" clId="{9C1AC220-CD93-46E4-823F-E96AD2EFE762}" dt="2025-09-29T14:20:46.217" v="321" actId="20577"/>
        <pc:sldMkLst>
          <pc:docMk/>
          <pc:sldMk cId="692098958" sldId="355"/>
        </pc:sldMkLst>
        <pc:spChg chg="mod">
          <ac:chgData name="Tim Warner" userId="1d9b2d89684621c1" providerId="LiveId" clId="{9C1AC220-CD93-46E4-823F-E96AD2EFE762}" dt="2025-09-29T12:41:24.441" v="246" actId="20577"/>
          <ac:spMkLst>
            <pc:docMk/>
            <pc:sldMk cId="692098958" sldId="355"/>
            <ac:spMk id="2" creationId="{BDF9E237-BA0D-A6D7-ABE0-D61274209EBE}"/>
          </ac:spMkLst>
        </pc:spChg>
        <pc:picChg chg="add mod">
          <ac:chgData name="Tim Warner" userId="1d9b2d89684621c1" providerId="LiveId" clId="{9C1AC220-CD93-46E4-823F-E96AD2EFE762}" dt="2025-09-29T12:41:55.176" v="249" actId="1076"/>
          <ac:picMkLst>
            <pc:docMk/>
            <pc:sldMk cId="692098958" sldId="355"/>
            <ac:picMk id="4" creationId="{C0575319-FA71-B9A2-A27B-EB51E50C7D45}"/>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34D36D-3512-6D44-83C8-1A4DB417EA2C}" type="datetimeFigureOut">
              <a:rPr lang="en-US" smtClean="0"/>
              <a:t>Sun, 9/28/2025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3C8BCB-A8D7-074E-AD53-2B9312150B6F}" type="slidenum">
              <a:rPr lang="en-US" smtClean="0"/>
              <a:t>‹#›</a:t>
            </a:fld>
            <a:endParaRPr lang="en-US"/>
          </a:p>
        </p:txBody>
      </p:sp>
    </p:spTree>
    <p:extLst>
      <p:ext uri="{BB962C8B-B14F-4D97-AF65-F5344CB8AC3E}">
        <p14:creationId xmlns:p14="http://schemas.microsoft.com/office/powerpoint/2010/main" val="4018348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learn.microsoft.com/en-us/powershell/module/storageqos/new-storageqospolicy?view=windowsserver2025-ps&amp;utm_source=chatgpt.com"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learn.microsoft.com/en-us/windows-server/storage/fsrm/fsrm-overview?utm_source=chatgpt.com"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learn.microsoft.com/en-us/windows-server/storage/fsrm/quota-management?utm_source=chatgpt.com" TargetMode="External"/><Relationship Id="rId2" Type="http://schemas.openxmlformats.org/officeDocument/2006/relationships/slide" Target="../slides/slide15.xml"/><Relationship Id="rId1" Type="http://schemas.openxmlformats.org/officeDocument/2006/relationships/notesMaster" Target="../notesMasters/notesMaster1.xml"/><Relationship Id="rId4" Type="http://schemas.openxmlformats.org/officeDocument/2006/relationships/hyperlink" Target="https://learn.microsoft.com/en-us/purview/register-scan-azure-files-storage-source?utm_source=chatgpt.com"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Tim + ChatGPT Image Generation</a:t>
            </a:r>
          </a:p>
        </p:txBody>
      </p:sp>
      <p:sp>
        <p:nvSpPr>
          <p:cNvPr id="4" name="Slide Number Placeholder 3"/>
          <p:cNvSpPr>
            <a:spLocks noGrp="1"/>
          </p:cNvSpPr>
          <p:nvPr>
            <p:ph type="sldNum" sz="quarter" idx="5"/>
          </p:nvPr>
        </p:nvSpPr>
        <p:spPr/>
        <p:txBody>
          <a:bodyPr/>
          <a:lstStyle/>
          <a:p>
            <a:fld id="{163C8BCB-A8D7-074E-AD53-2B9312150B6F}" type="slidenum">
              <a:rPr lang="en-US" smtClean="0"/>
              <a:t>2</a:t>
            </a:fld>
            <a:endParaRPr lang="en-US"/>
          </a:p>
        </p:txBody>
      </p:sp>
    </p:spTree>
    <p:extLst>
      <p:ext uri="{BB962C8B-B14F-4D97-AF65-F5344CB8AC3E}">
        <p14:creationId xmlns:p14="http://schemas.microsoft.com/office/powerpoint/2010/main" val="10593588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Tim + Claude AI</a:t>
            </a:r>
          </a:p>
          <a:p>
            <a:endParaRPr lang="en-US" dirty="0"/>
          </a:p>
          <a:p>
            <a:r>
              <a:rPr lang="en-US" b="1" dirty="0"/>
              <a:t>Opening / overall frame (≈10 sec):</a:t>
            </a:r>
            <a:br>
              <a:rPr lang="en-US" dirty="0"/>
            </a:br>
            <a:r>
              <a:rPr lang="en-US" dirty="0"/>
              <a:t>“We’ve already covered classification, quotas, and file screening — but one missing piece in storage governance is </a:t>
            </a:r>
            <a:r>
              <a:rPr lang="en-US" i="1" dirty="0"/>
              <a:t>performance control</a:t>
            </a:r>
            <a:r>
              <a:rPr lang="en-US" dirty="0"/>
              <a:t>. This slide shows how </a:t>
            </a:r>
            <a:r>
              <a:rPr lang="en-US" b="1" dirty="0"/>
              <a:t>Storage QoS policies</a:t>
            </a:r>
            <a:r>
              <a:rPr lang="en-US" dirty="0"/>
              <a:t> let you shape I/O behavior, not just block or alert.”</a:t>
            </a:r>
          </a:p>
          <a:p>
            <a:endParaRPr lang="en-US" dirty="0"/>
          </a:p>
          <a:p>
            <a:r>
              <a:rPr lang="en-US" b="1" dirty="0"/>
              <a:t>Left side — Dedicated policy (≈20 sec):</a:t>
            </a:r>
            <a:br>
              <a:rPr lang="en-US" dirty="0"/>
            </a:br>
            <a:r>
              <a:rPr lang="en-US" dirty="0"/>
              <a:t>“On the left panel, the </a:t>
            </a:r>
            <a:r>
              <a:rPr lang="en-US" b="1" dirty="0"/>
              <a:t>Dedicated policy</a:t>
            </a:r>
            <a:r>
              <a:rPr lang="en-US" dirty="0"/>
              <a:t> model gives each VHD/VHDX its </a:t>
            </a:r>
            <a:r>
              <a:rPr lang="en-US" i="1" dirty="0"/>
              <a:t>own</a:t>
            </a:r>
            <a:r>
              <a:rPr lang="en-US" dirty="0"/>
              <a:t> minimum and maximum IOPS allocation. You’re guaranteeing per-virtual-disk performance. For example, five VMs each with 500 IOPS yields up to 2,500 IOPS total. Use this when you want </a:t>
            </a:r>
            <a:r>
              <a:rPr lang="en-US" b="1" dirty="0"/>
              <a:t>predictability and strict SLAs</a:t>
            </a:r>
            <a:r>
              <a:rPr lang="en-US" dirty="0"/>
              <a:t> for each workload.”</a:t>
            </a:r>
          </a:p>
          <a:p>
            <a:endParaRPr lang="en-US" dirty="0"/>
          </a:p>
          <a:p>
            <a:r>
              <a:rPr lang="en-US" b="1" dirty="0"/>
              <a:t>Right side — Aggregated policy (≈20 sec):</a:t>
            </a:r>
            <a:br>
              <a:rPr lang="en-US" dirty="0"/>
            </a:br>
            <a:r>
              <a:rPr lang="en-US" dirty="0"/>
              <a:t>“In contrast, the </a:t>
            </a:r>
            <a:r>
              <a:rPr lang="en-US" b="1" dirty="0"/>
              <a:t>Aggregated policy</a:t>
            </a:r>
            <a:r>
              <a:rPr lang="en-US" dirty="0"/>
              <a:t> (right side) pools IOPS across all assigned disks. Instead of giving each disk a fixed slice, the entire group shares a performance budget. So five VMs might share a total of 500 IOPS, splitting dynamically based on demand. It’s ideal in </a:t>
            </a:r>
            <a:r>
              <a:rPr lang="en-US" b="1" dirty="0"/>
              <a:t>multi-tenant or service models</a:t>
            </a:r>
            <a:r>
              <a:rPr lang="en-US" dirty="0"/>
              <a:t> where you want flexibility over rigid guarantees.”</a:t>
            </a:r>
          </a:p>
          <a:p>
            <a:endParaRPr lang="en-US" dirty="0"/>
          </a:p>
          <a:p>
            <a:r>
              <a:rPr lang="en-US" b="1" dirty="0"/>
              <a:t>Bottom / mechanism &amp; exam tip (≈15 sec):</a:t>
            </a:r>
            <a:br>
              <a:rPr lang="en-US" dirty="0"/>
            </a:br>
            <a:r>
              <a:rPr lang="en-US" dirty="0"/>
              <a:t>“To implement, you use </a:t>
            </a:r>
            <a:r>
              <a:rPr lang="en-US" b="1" dirty="0"/>
              <a:t>New-</a:t>
            </a:r>
            <a:r>
              <a:rPr lang="en-US" b="1" dirty="0" err="1"/>
              <a:t>StorageQoSPolicy</a:t>
            </a:r>
            <a:r>
              <a:rPr lang="en-US" dirty="0"/>
              <a:t> in PowerShell, specifying </a:t>
            </a:r>
            <a:r>
              <a:rPr lang="en-US" dirty="0" err="1"/>
              <a:t>PolicyType</a:t>
            </a:r>
            <a:r>
              <a:rPr lang="en-US" dirty="0"/>
              <a:t> (Dedicated or Aggregated) plus minimum &amp; maximum IOPS. You then assign the policy to virtual disks and monitor flows with Get-</a:t>
            </a:r>
            <a:r>
              <a:rPr lang="en-US" dirty="0" err="1"/>
              <a:t>StorageQoSFlow</a:t>
            </a:r>
            <a:r>
              <a:rPr lang="en-US" dirty="0"/>
              <a:t>. </a:t>
            </a:r>
            <a:r>
              <a:rPr lang="en-US" dirty="0">
                <a:hlinkClick r:id="rId3"/>
              </a:rPr>
              <a:t>Microsoft Learn+1</a:t>
            </a:r>
            <a:br>
              <a:rPr lang="en-US" dirty="0"/>
            </a:br>
            <a:endParaRPr lang="en-US" dirty="0"/>
          </a:p>
          <a:p>
            <a:r>
              <a:rPr lang="en-US" b="1" dirty="0"/>
              <a:t>Exam tip:</a:t>
            </a:r>
            <a:r>
              <a:rPr lang="en-US" dirty="0"/>
              <a:t> be ready to pick between dedicated vs aggregated depending on scenario (strict per-VM SLA vs shared service pool). Also, know that this feature runs over SOFS or CSV architectures. </a:t>
            </a:r>
          </a:p>
        </p:txBody>
      </p:sp>
      <p:sp>
        <p:nvSpPr>
          <p:cNvPr id="4" name="Slide Number Placeholder 3"/>
          <p:cNvSpPr>
            <a:spLocks noGrp="1"/>
          </p:cNvSpPr>
          <p:nvPr>
            <p:ph type="sldNum" sz="quarter" idx="5"/>
          </p:nvPr>
        </p:nvSpPr>
        <p:spPr/>
        <p:txBody>
          <a:bodyPr/>
          <a:lstStyle/>
          <a:p>
            <a:fld id="{163C8BCB-A8D7-074E-AD53-2B9312150B6F}" type="slidenum">
              <a:rPr lang="en-US" smtClean="0"/>
              <a:t>16</a:t>
            </a:fld>
            <a:endParaRPr lang="en-US"/>
          </a:p>
        </p:txBody>
      </p:sp>
    </p:spTree>
    <p:extLst>
      <p:ext uri="{BB962C8B-B14F-4D97-AF65-F5344CB8AC3E}">
        <p14:creationId xmlns:p14="http://schemas.microsoft.com/office/powerpoint/2010/main" val="1392942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Framing:</a:t>
            </a:r>
            <a:r>
              <a:rPr lang="en-US" dirty="0"/>
              <a:t> Data on servers is the number one target. BitLocker is your first line of defense against stolen hardware or drives.</a:t>
            </a:r>
          </a:p>
          <a:p>
            <a:endParaRPr lang="en-US" i="1" dirty="0"/>
          </a:p>
          <a:p>
            <a:r>
              <a:rPr lang="en-US" i="1" dirty="0"/>
              <a:t>BitLocker provides full volume encryption for operating system and data drives.</a:t>
            </a:r>
            <a:r>
              <a:rPr lang="en-US" dirty="0"/>
              <a:t> This means even if someone rips the drive out, the raw data is useless without keys. It’s an enterprise-grade control, not a convenience feature.</a:t>
            </a:r>
          </a:p>
          <a:p>
            <a:endParaRPr lang="en-US" i="1" dirty="0"/>
          </a:p>
          <a:p>
            <a:r>
              <a:rPr lang="en-US" i="1" dirty="0"/>
              <a:t>TPM, USB key, and password protectors secure encryption keys.</a:t>
            </a:r>
            <a:r>
              <a:rPr lang="en-US" dirty="0"/>
              <a:t> Real-world best practice is TPM plus PIN for interactive use, and TPM-only for headless servers. Adding a second factor makes brute force impractical.</a:t>
            </a:r>
          </a:p>
          <a:p>
            <a:endParaRPr lang="en-US" i="1" dirty="0"/>
          </a:p>
          <a:p>
            <a:r>
              <a:rPr lang="en-US" i="1" dirty="0"/>
              <a:t>Network Unlock enables automatic decryption for domain-joined systems.</a:t>
            </a:r>
            <a:r>
              <a:rPr lang="en-US" dirty="0"/>
              <a:t> This lets servers reboot automatically after patching, which is critical in data centers. The catch: it only works on wired networks and needs supporting infrastructure.</a:t>
            </a:r>
          </a:p>
          <a:p>
            <a:endParaRPr lang="en-US" i="1" dirty="0"/>
          </a:p>
          <a:p>
            <a:r>
              <a:rPr lang="en-US" i="1" dirty="0"/>
              <a:t>Group Policy settings standardize BitLocker configuration across Contoso servers.</a:t>
            </a:r>
            <a:r>
              <a:rPr lang="en-US" dirty="0"/>
              <a:t> Don’t trust individual admins to configure correctly; enforce encryption method and recovery options centrally. This ensures consistency across hundreds of machines.</a:t>
            </a:r>
          </a:p>
          <a:p>
            <a:endParaRPr lang="en-US" i="1" dirty="0"/>
          </a:p>
          <a:p>
            <a:r>
              <a:rPr lang="en-US" i="1" dirty="0"/>
              <a:t>Recovery password escrow provides administrative key recovery.</a:t>
            </a:r>
            <a:r>
              <a:rPr lang="en-US" dirty="0"/>
              <a:t> Always escrow into AD DS or Azure AD; text files or spreadsheets won’t pass an audit and can cause outages.</a:t>
            </a:r>
          </a:p>
          <a:p>
            <a:endParaRPr lang="en-US" b="1" dirty="0"/>
          </a:p>
          <a:p>
            <a:r>
              <a:rPr lang="en-US" b="1" dirty="0"/>
              <a:t>Exam Tip:</a:t>
            </a:r>
            <a:r>
              <a:rPr lang="en-US" dirty="0"/>
              <a:t> If you see a scenario about </a:t>
            </a:r>
            <a:r>
              <a:rPr lang="en-US" i="1" dirty="0"/>
              <a:t>stolen server disks in a branch office</a:t>
            </a:r>
            <a:r>
              <a:rPr lang="en-US" dirty="0"/>
              <a:t>, the correct answer is to use </a:t>
            </a:r>
            <a:r>
              <a:rPr lang="en-US" b="1" dirty="0"/>
              <a:t>BitLocker with recovery key escrow in Active Directory</a:t>
            </a:r>
            <a:r>
              <a:rPr lang="en-US" dirty="0"/>
              <a:t>.</a:t>
            </a:r>
          </a:p>
          <a:p>
            <a:endParaRPr lang="en-US" dirty="0"/>
          </a:p>
        </p:txBody>
      </p:sp>
      <p:sp>
        <p:nvSpPr>
          <p:cNvPr id="4" name="Slide Number Placeholder 3"/>
          <p:cNvSpPr>
            <a:spLocks noGrp="1"/>
          </p:cNvSpPr>
          <p:nvPr>
            <p:ph type="sldNum" sz="quarter" idx="5"/>
          </p:nvPr>
        </p:nvSpPr>
        <p:spPr/>
        <p:txBody>
          <a:bodyPr/>
          <a:lstStyle/>
          <a:p>
            <a:fld id="{163C8BCB-A8D7-074E-AD53-2B9312150B6F}" type="slidenum">
              <a:rPr lang="en-US" smtClean="0"/>
              <a:t>4</a:t>
            </a:fld>
            <a:endParaRPr lang="en-US"/>
          </a:p>
        </p:txBody>
      </p:sp>
    </p:spTree>
    <p:extLst>
      <p:ext uri="{BB962C8B-B14F-4D97-AF65-F5344CB8AC3E}">
        <p14:creationId xmlns:p14="http://schemas.microsoft.com/office/powerpoint/2010/main" val="24571091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Framing:</a:t>
            </a:r>
            <a:r>
              <a:rPr lang="en-US" dirty="0"/>
              <a:t> In Azure, you never just “turn on” BitLocker in the guest. You use Azure Disk Encryption so keys and lifecycle are tied to Azure Key Vault.</a:t>
            </a:r>
          </a:p>
          <a:p>
            <a:endParaRPr lang="en-US" i="1" dirty="0"/>
          </a:p>
          <a:p>
            <a:r>
              <a:rPr lang="en-US" i="1" dirty="0"/>
              <a:t>Azure Disk Encryption integrates BitLocker with Azure Key Vault.</a:t>
            </a:r>
            <a:r>
              <a:rPr lang="en-US" dirty="0"/>
              <a:t> This ensures encryption keys are safeguarded in a managed service, not left floating inside the VM. It also means key recovery is seamless during restore operations.</a:t>
            </a:r>
          </a:p>
          <a:p>
            <a:endParaRPr lang="en-US" i="1" dirty="0"/>
          </a:p>
          <a:p>
            <a:r>
              <a:rPr lang="en-US" i="1" dirty="0"/>
              <a:t>Customer-managed keys provide additional control over encryption keys.</a:t>
            </a:r>
            <a:r>
              <a:rPr lang="en-US" dirty="0"/>
              <a:t> This is often mandatory for regulated industries—finance, healthcare, government. Customers can rotate or revoke keys when compliance requires.</a:t>
            </a:r>
          </a:p>
          <a:p>
            <a:endParaRPr lang="en-US" i="1" dirty="0"/>
          </a:p>
          <a:p>
            <a:r>
              <a:rPr lang="en-US" i="1" dirty="0"/>
              <a:t>Single-pass encryption enables encryption during VM deployment.</a:t>
            </a:r>
            <a:r>
              <a:rPr lang="en-US" dirty="0"/>
              <a:t> It’s faster and cleaner than older double-pass models. Use it by default so workloads start encrypted from day one.</a:t>
            </a:r>
          </a:p>
          <a:p>
            <a:endParaRPr lang="en-US" i="1" dirty="0"/>
          </a:p>
          <a:p>
            <a:r>
              <a:rPr lang="en-US" i="1" dirty="0"/>
              <a:t>Encryption at host protects data on physical server hardware.</a:t>
            </a:r>
            <a:r>
              <a:rPr lang="en-US" dirty="0"/>
              <a:t> This encrypts before it ever touches the storage layer. It’s a solid defense-in-depth move and closes off attack paths against infrastructure admins.</a:t>
            </a:r>
          </a:p>
          <a:p>
            <a:endParaRPr lang="en-US" i="1" dirty="0"/>
          </a:p>
          <a:p>
            <a:r>
              <a:rPr lang="en-US" i="1" dirty="0"/>
              <a:t>Cross-region backup maintains encrypted data protection.</a:t>
            </a:r>
            <a:r>
              <a:rPr lang="en-US" dirty="0"/>
              <a:t> This means you can fail over and still retain encryption end-to-end, which is essential for disaster recovery planning.</a:t>
            </a:r>
          </a:p>
          <a:p>
            <a:endParaRPr lang="en-US" b="1" dirty="0"/>
          </a:p>
          <a:p>
            <a:r>
              <a:rPr lang="en-US" b="1" dirty="0"/>
              <a:t>Exam Tip:</a:t>
            </a:r>
            <a:r>
              <a:rPr lang="en-US" dirty="0"/>
              <a:t> Watch out for scenarios where admins try to configure BitLocker directly inside the VM with Group Policy. The correct hybrid cloud solution is </a:t>
            </a:r>
            <a:r>
              <a:rPr lang="en-US" b="1" dirty="0"/>
              <a:t>Azure Disk Encryption with Key Vault integration</a:t>
            </a:r>
            <a:r>
              <a:rPr lang="en-US" dirty="0"/>
              <a:t>.</a:t>
            </a:r>
          </a:p>
          <a:p>
            <a:endParaRPr lang="en-US" dirty="0"/>
          </a:p>
        </p:txBody>
      </p:sp>
      <p:sp>
        <p:nvSpPr>
          <p:cNvPr id="4" name="Slide Number Placeholder 3"/>
          <p:cNvSpPr>
            <a:spLocks noGrp="1"/>
          </p:cNvSpPr>
          <p:nvPr>
            <p:ph type="sldNum" sz="quarter" idx="5"/>
          </p:nvPr>
        </p:nvSpPr>
        <p:spPr/>
        <p:txBody>
          <a:bodyPr/>
          <a:lstStyle/>
          <a:p>
            <a:fld id="{163C8BCB-A8D7-074E-AD53-2B9312150B6F}" type="slidenum">
              <a:rPr lang="en-US" smtClean="0"/>
              <a:t>6</a:t>
            </a:fld>
            <a:endParaRPr lang="en-US"/>
          </a:p>
        </p:txBody>
      </p:sp>
    </p:spTree>
    <p:extLst>
      <p:ext uri="{BB962C8B-B14F-4D97-AF65-F5344CB8AC3E}">
        <p14:creationId xmlns:p14="http://schemas.microsoft.com/office/powerpoint/2010/main" val="34850463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Framing:</a:t>
            </a:r>
            <a:r>
              <a:rPr lang="en-US" dirty="0"/>
              <a:t> Encryption is critical—but so is managing that encryption. If you can't recover encrypted drives quickly, you've locked your own organization out of critical data.</a:t>
            </a:r>
          </a:p>
          <a:p>
            <a:endParaRPr lang="en-US" i="1" dirty="0"/>
          </a:p>
          <a:p>
            <a:r>
              <a:rPr lang="en-US" i="1" dirty="0"/>
              <a:t>BitLocker recovery passwords enable emergency access.</a:t>
            </a:r>
            <a:r>
              <a:rPr lang="en-US" dirty="0"/>
              <a:t> These recovery keys are your emergency exit—never deploy encryption without a reliable key recovery plan. They're your lifeline when hardware or firmware changes occur.</a:t>
            </a:r>
          </a:p>
          <a:p>
            <a:endParaRPr lang="en-US" i="1" dirty="0"/>
          </a:p>
          <a:p>
            <a:r>
              <a:rPr lang="en-US" i="1" dirty="0"/>
              <a:t>Active Directory stores recovery info for centralized management.</a:t>
            </a:r>
            <a:r>
              <a:rPr lang="en-US" dirty="0"/>
              <a:t> Storing BitLocker keys in Active Directory means no spreadsheets or sticky notes. This keeps recovery auditable, standardized, and ready when needed.</a:t>
            </a:r>
          </a:p>
          <a:p>
            <a:endParaRPr lang="en-US" i="1" dirty="0"/>
          </a:p>
          <a:p>
            <a:r>
              <a:rPr lang="en-US" i="1" dirty="0"/>
              <a:t>PowerShell automates recovery and management tasks.</a:t>
            </a:r>
            <a:r>
              <a:rPr lang="en-US" dirty="0"/>
              <a:t> Use commands like </a:t>
            </a:r>
            <a:r>
              <a:rPr lang="en-US" sz="1200" kern="1200" dirty="0">
                <a:solidFill>
                  <a:schemeClr val="tx1"/>
                </a:solidFill>
                <a:latin typeface="+mn-lt"/>
                <a:ea typeface="+mn-ea"/>
                <a:cs typeface="+mn-cs"/>
              </a:rPr>
              <a:t>Suspend-BitLocker</a:t>
            </a:r>
            <a:r>
              <a:rPr lang="en-US" dirty="0"/>
              <a:t> and </a:t>
            </a:r>
            <a:r>
              <a:rPr lang="en-US" sz="1200" kern="1200" dirty="0">
                <a:solidFill>
                  <a:schemeClr val="tx1"/>
                </a:solidFill>
                <a:latin typeface="+mn-lt"/>
                <a:ea typeface="+mn-ea"/>
                <a:cs typeface="+mn-cs"/>
              </a:rPr>
              <a:t>Resume-BitLocker</a:t>
            </a:r>
            <a:r>
              <a:rPr lang="en-US" dirty="0"/>
              <a:t> to automate routine maintenance. This prevents servers from booting into recovery mode during updates.</a:t>
            </a:r>
          </a:p>
          <a:p>
            <a:endParaRPr lang="en-US" i="1" dirty="0"/>
          </a:p>
          <a:p>
            <a:r>
              <a:rPr lang="en-US" i="1" dirty="0"/>
              <a:t>Suspend/resume modes support maintenance operations.</a:t>
            </a:r>
            <a:r>
              <a:rPr lang="en-US" dirty="0"/>
              <a:t> Before firmware upgrades or major patches, suspend BitLocker. After changes complete successfully, resume encryption. It’s safe, fast, and keeps the server secure.</a:t>
            </a:r>
          </a:p>
          <a:p>
            <a:endParaRPr lang="en-US" i="1" dirty="0"/>
          </a:p>
          <a:p>
            <a:r>
              <a:rPr lang="en-US" i="1" dirty="0"/>
              <a:t>Tailwind Traders uses self-service recovery to reduce helpdesk load.</a:t>
            </a:r>
            <a:r>
              <a:rPr lang="en-US" dirty="0"/>
              <a:t> Users retrieve their own BitLocker recovery keys securely through self-service portals. This slashes ticket volumes, frees up support resources, and accelerates recovery.</a:t>
            </a:r>
          </a:p>
          <a:p>
            <a:endParaRPr lang="en-US" b="1" dirty="0"/>
          </a:p>
          <a:p>
            <a:r>
              <a:rPr lang="en-US" b="1" dirty="0"/>
              <a:t>Exam Tip:</a:t>
            </a:r>
            <a:r>
              <a:rPr lang="en-US" dirty="0"/>
              <a:t> On AZ-801, watch for scenarios involving lost or replaced TPM modules or failed firmware updates—your answer is always </a:t>
            </a:r>
            <a:r>
              <a:rPr lang="en-US" b="1" dirty="0"/>
              <a:t>BitLocker recovery via Active Directory escrow</a:t>
            </a:r>
            <a:r>
              <a:rPr lang="en-US" dirty="0"/>
              <a:t> or a self-service portal.</a:t>
            </a:r>
          </a:p>
          <a:p>
            <a:endParaRPr lang="en-US" dirty="0"/>
          </a:p>
        </p:txBody>
      </p:sp>
      <p:sp>
        <p:nvSpPr>
          <p:cNvPr id="4" name="Slide Number Placeholder 3"/>
          <p:cNvSpPr>
            <a:spLocks noGrp="1"/>
          </p:cNvSpPr>
          <p:nvPr>
            <p:ph type="sldNum" sz="quarter" idx="5"/>
          </p:nvPr>
        </p:nvSpPr>
        <p:spPr/>
        <p:txBody>
          <a:bodyPr/>
          <a:lstStyle/>
          <a:p>
            <a:fld id="{163C8BCB-A8D7-074E-AD53-2B9312150B6F}" type="slidenum">
              <a:rPr lang="en-US" smtClean="0"/>
              <a:t>8</a:t>
            </a:fld>
            <a:endParaRPr lang="en-US"/>
          </a:p>
        </p:txBody>
      </p:sp>
    </p:spTree>
    <p:extLst>
      <p:ext uri="{BB962C8B-B14F-4D97-AF65-F5344CB8AC3E}">
        <p14:creationId xmlns:p14="http://schemas.microsoft.com/office/powerpoint/2010/main" val="42805621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Framing:</a:t>
            </a:r>
            <a:r>
              <a:rPr lang="en-US" dirty="0"/>
              <a:t> Managing encryption at enterprise scale is about more than keys; it’s about governance. Lose control of keys, and your encrypted data is useless or compromised.</a:t>
            </a:r>
          </a:p>
          <a:p>
            <a:endParaRPr lang="en-US" i="1" dirty="0"/>
          </a:p>
          <a:p>
            <a:r>
              <a:rPr lang="en-US" i="1" dirty="0"/>
              <a:t>Azure Key Vault secures VM encryption keys.</a:t>
            </a:r>
            <a:r>
              <a:rPr lang="en-US" dirty="0"/>
              <a:t> Azure Key Vault centralizes and protects your encryption keys. This ensures consistent policy enforcement, auditing, and simplifies key recovery during disaster scenarios.</a:t>
            </a:r>
          </a:p>
          <a:p>
            <a:endParaRPr lang="en-US" i="1" dirty="0"/>
          </a:p>
          <a:p>
            <a:r>
              <a:rPr lang="en-US" i="1" dirty="0"/>
              <a:t>Role-based access controls restrict who can retrieve keys.</a:t>
            </a:r>
            <a:r>
              <a:rPr lang="en-US" dirty="0"/>
              <a:t> RBAC ensures only authorized users or applications can access encryption keys. Separate roles clearly—VM admins shouldn't automatically manage cryptographic keys.</a:t>
            </a:r>
          </a:p>
          <a:p>
            <a:endParaRPr lang="en-US" i="1" dirty="0"/>
          </a:p>
          <a:p>
            <a:r>
              <a:rPr lang="en-US" i="1" dirty="0"/>
              <a:t>Key rotation policies enforce cryptographic hygiene.</a:t>
            </a:r>
            <a:r>
              <a:rPr lang="en-US" dirty="0"/>
              <a:t> Enforce regular key rotations to satisfy regulatory compliance, avoid key reuse vulnerabilities, and maintain high security standards across your hybrid environments.</a:t>
            </a:r>
          </a:p>
          <a:p>
            <a:endParaRPr lang="en-US" i="1" dirty="0"/>
          </a:p>
          <a:p>
            <a:r>
              <a:rPr lang="en-US" i="1" dirty="0"/>
              <a:t>HSM-backed storage provides extra protection.</a:t>
            </a:r>
            <a:r>
              <a:rPr lang="en-US" dirty="0"/>
              <a:t> Use Hardware Security Modules (HSM) in Key Vault to satisfy FIPS compliance and add an extra hardware-protected security boundary around your most sensitive keys.</a:t>
            </a:r>
          </a:p>
          <a:p>
            <a:endParaRPr lang="en-US" i="1" dirty="0"/>
          </a:p>
          <a:p>
            <a:r>
              <a:rPr lang="en-US" i="1" dirty="0"/>
              <a:t>Adventure Works implements versioning for key lifecycle management.</a:t>
            </a:r>
            <a:r>
              <a:rPr lang="en-US" dirty="0"/>
              <a:t> Key versioning is essential for controlled rollbacks. Maintain old key versions until you’re absolutely certain all workloads decrypt reliably with newer keys.</a:t>
            </a:r>
          </a:p>
          <a:p>
            <a:endParaRPr lang="en-US" b="1" dirty="0"/>
          </a:p>
          <a:p>
            <a:r>
              <a:rPr lang="en-US" b="1" dirty="0"/>
              <a:t>Exam Tip:</a:t>
            </a:r>
            <a:r>
              <a:rPr lang="en-US" dirty="0"/>
              <a:t> For AZ-801 scenarios involving encryption key management in Azure, always choose </a:t>
            </a:r>
            <a:r>
              <a:rPr lang="en-US" b="1" dirty="0"/>
              <a:t>Azure Key Vault</a:t>
            </a:r>
            <a:r>
              <a:rPr lang="en-US" dirty="0"/>
              <a:t> with customer-managed keys and proper RBAC controls—never local-only BitLocker management within Azure VMs.</a:t>
            </a:r>
          </a:p>
          <a:p>
            <a:endParaRPr lang="en-US" dirty="0"/>
          </a:p>
        </p:txBody>
      </p:sp>
      <p:sp>
        <p:nvSpPr>
          <p:cNvPr id="4" name="Slide Number Placeholder 3"/>
          <p:cNvSpPr>
            <a:spLocks noGrp="1"/>
          </p:cNvSpPr>
          <p:nvPr>
            <p:ph type="sldNum" sz="quarter" idx="5"/>
          </p:nvPr>
        </p:nvSpPr>
        <p:spPr/>
        <p:txBody>
          <a:bodyPr/>
          <a:lstStyle/>
          <a:p>
            <a:fld id="{163C8BCB-A8D7-074E-AD53-2B9312150B6F}" type="slidenum">
              <a:rPr lang="en-US" smtClean="0"/>
              <a:t>10</a:t>
            </a:fld>
            <a:endParaRPr lang="en-US"/>
          </a:p>
        </p:txBody>
      </p:sp>
    </p:spTree>
    <p:extLst>
      <p:ext uri="{BB962C8B-B14F-4D97-AF65-F5344CB8AC3E}">
        <p14:creationId xmlns:p14="http://schemas.microsoft.com/office/powerpoint/2010/main" val="22162924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credit: Tim + Claude AI</a:t>
            </a:r>
          </a:p>
          <a:p>
            <a:br>
              <a:rPr lang="en-US" dirty="0"/>
            </a:br>
            <a:r>
              <a:rPr lang="en-US" dirty="0"/>
              <a:t>BitLocker is critical, but losing recovery keys will cause a crisis. Follow these best practices to keep BitLocker manageable, secure, and audit-friendly at scale.</a:t>
            </a:r>
          </a:p>
          <a:p>
            <a:endParaRPr lang="en-US" b="1" dirty="0"/>
          </a:p>
          <a:p>
            <a:r>
              <a:rPr lang="en-US" b="1" dirty="0"/>
              <a:t>Core Recovery Components</a:t>
            </a:r>
            <a:r>
              <a:rPr lang="en-US" dirty="0"/>
              <a:t>: BitLocker stores two things in Active Directory per protected machine: the </a:t>
            </a:r>
            <a:r>
              <a:rPr lang="en-US" b="1" dirty="0"/>
              <a:t>Recovery Password</a:t>
            </a:r>
            <a:r>
              <a:rPr lang="en-US" dirty="0"/>
              <a:t>, a 48-digit key you’ll need when things break, and the </a:t>
            </a:r>
            <a:r>
              <a:rPr lang="en-US" b="1" dirty="0"/>
              <a:t>Key Package</a:t>
            </a:r>
            <a:r>
              <a:rPr lang="en-US" dirty="0"/>
              <a:t>, a special file for recovering data if your drive gets corrupted. Protect these—anyone with these keys owns your encrypted volumes.</a:t>
            </a:r>
          </a:p>
          <a:p>
            <a:endParaRPr lang="en-US" b="1" dirty="0"/>
          </a:p>
          <a:p>
            <a:r>
              <a:rPr lang="en-US" b="1" dirty="0"/>
              <a:t>Group Policy Configuration</a:t>
            </a:r>
            <a:r>
              <a:rPr lang="en-US" dirty="0"/>
              <a:t>: Standardize BitLocker using Group Policy under </a:t>
            </a:r>
            <a:r>
              <a:rPr lang="en-US" b="1" dirty="0"/>
              <a:t>Computer Configuration → Administrative Templates → Windows Components → BitLocker Drive Encryption</a:t>
            </a:r>
            <a:r>
              <a:rPr lang="en-US" dirty="0"/>
              <a:t>. Configure encryption requirements separately for operating system drives, fixed data drives, and removable drives. Don't let admins freelance these settings—always use policy.</a:t>
            </a:r>
          </a:p>
          <a:p>
            <a:endParaRPr lang="en-US" b="1" dirty="0"/>
          </a:p>
          <a:p>
            <a:r>
              <a:rPr lang="en-US" b="1" dirty="0"/>
              <a:t>Five Critical Policy Settings</a:t>
            </a:r>
            <a:r>
              <a:rPr lang="en-US" dirty="0"/>
              <a:t>:</a:t>
            </a:r>
          </a:p>
          <a:p>
            <a:pPr lvl="1"/>
            <a:r>
              <a:rPr lang="en-US" dirty="0"/>
              <a:t>Set up a </a:t>
            </a:r>
            <a:r>
              <a:rPr lang="en-US" b="1" dirty="0"/>
              <a:t>Data Recovery Agent (DRA)</a:t>
            </a:r>
            <a:r>
              <a:rPr lang="en-US" dirty="0"/>
              <a:t> as your emergency master key for all protected volumes.</a:t>
            </a:r>
          </a:p>
          <a:p>
            <a:pPr lvl="1"/>
            <a:endParaRPr lang="en-US" dirty="0"/>
          </a:p>
          <a:p>
            <a:pPr lvl="1"/>
            <a:r>
              <a:rPr lang="en-US" dirty="0"/>
              <a:t>For </a:t>
            </a:r>
            <a:r>
              <a:rPr lang="en-US" b="1" dirty="0"/>
              <a:t>User Storage Control</a:t>
            </a:r>
            <a:r>
              <a:rPr lang="en-US" dirty="0"/>
              <a:t>, block end users from storing recovery information independently—keep it centralized.</a:t>
            </a:r>
          </a:p>
          <a:p>
            <a:pPr lvl="1"/>
            <a:endParaRPr lang="en-US" dirty="0"/>
          </a:p>
          <a:p>
            <a:pPr lvl="1"/>
            <a:r>
              <a:rPr lang="en-US" dirty="0"/>
              <a:t>In </a:t>
            </a:r>
            <a:r>
              <a:rPr lang="en-US" b="1" dirty="0"/>
              <a:t>Recovery Options</a:t>
            </a:r>
            <a:r>
              <a:rPr lang="en-US" dirty="0"/>
              <a:t>, omit recovery choices from setup wizards to enforce IT-approved recovery methods only.</a:t>
            </a:r>
          </a:p>
          <a:p>
            <a:pPr lvl="1"/>
            <a:endParaRPr lang="en-US" dirty="0"/>
          </a:p>
          <a:p>
            <a:pPr lvl="1"/>
            <a:r>
              <a:rPr lang="en-US" dirty="0"/>
              <a:t>Enable </a:t>
            </a:r>
            <a:r>
              <a:rPr lang="en-US" b="1" dirty="0"/>
              <a:t>AD DS Backup</a:t>
            </a:r>
            <a:r>
              <a:rPr lang="en-US" dirty="0"/>
              <a:t> to always save both the BitLocker recovery password and the key package into Active Directory.</a:t>
            </a:r>
          </a:p>
          <a:p>
            <a:pPr lvl="1"/>
            <a:endParaRPr lang="en-US" dirty="0"/>
          </a:p>
          <a:p>
            <a:pPr lvl="1"/>
            <a:r>
              <a:rPr lang="en-US" dirty="0"/>
              <a:t>Use </a:t>
            </a:r>
            <a:r>
              <a:rPr lang="en-US" b="1" dirty="0"/>
              <a:t>Mandatory Backup</a:t>
            </a:r>
            <a:r>
              <a:rPr lang="en-US" dirty="0"/>
              <a:t>—don’t allow BitLocker to activate until recovery keys are safely escrowed. This avoids disasters later.</a:t>
            </a:r>
          </a:p>
          <a:p>
            <a:endParaRPr lang="en-US" b="1" dirty="0"/>
          </a:p>
          <a:p>
            <a:r>
              <a:rPr lang="en-US" b="1" dirty="0"/>
              <a:t>Exam Tip:</a:t>
            </a:r>
            <a:br>
              <a:rPr lang="en-US" dirty="0"/>
            </a:br>
            <a:r>
              <a:rPr lang="en-US" dirty="0"/>
              <a:t>AZ-801 scenarios will often test your knowledge of BitLocker recovery and management best practices. Remember, centralized key management and strict Group Policy enforcement are always correct answers.</a:t>
            </a:r>
          </a:p>
          <a:p>
            <a:endParaRPr lang="en-US" dirty="0"/>
          </a:p>
        </p:txBody>
      </p:sp>
      <p:sp>
        <p:nvSpPr>
          <p:cNvPr id="4" name="Slide Number Placeholder 3"/>
          <p:cNvSpPr>
            <a:spLocks noGrp="1"/>
          </p:cNvSpPr>
          <p:nvPr>
            <p:ph type="sldNum" sz="quarter" idx="5"/>
          </p:nvPr>
        </p:nvSpPr>
        <p:spPr/>
        <p:txBody>
          <a:bodyPr/>
          <a:lstStyle/>
          <a:p>
            <a:fld id="{163C8BCB-A8D7-074E-AD53-2B9312150B6F}" type="slidenum">
              <a:rPr lang="en-US" smtClean="0"/>
              <a:t>11</a:t>
            </a:fld>
            <a:endParaRPr lang="en-US"/>
          </a:p>
        </p:txBody>
      </p:sp>
    </p:spTree>
    <p:extLst>
      <p:ext uri="{BB962C8B-B14F-4D97-AF65-F5344CB8AC3E}">
        <p14:creationId xmlns:p14="http://schemas.microsoft.com/office/powerpoint/2010/main" val="2922288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Framing:</a:t>
            </a:r>
            <a:r>
              <a:rPr lang="en-US" dirty="0"/>
              <a:t> Encryption keeps data safe, but it doesn't manage usage or performance. Storage governance ensures fair and efficient use of storage across workloads.</a:t>
            </a:r>
          </a:p>
          <a:p>
            <a:endParaRPr lang="en-US" i="1" dirty="0"/>
          </a:p>
          <a:p>
            <a:r>
              <a:rPr lang="en-US" i="1" dirty="0"/>
              <a:t>FSRM enforces quotas and file screens on file servers.</a:t>
            </a:r>
            <a:r>
              <a:rPr lang="en-US" dirty="0"/>
              <a:t> Use quotas to proactively control storage growth. File screens block unauthorized file types like ISOs, PSTs, or MP4s to keep storage clean and compliant.</a:t>
            </a:r>
          </a:p>
          <a:p>
            <a:endParaRPr lang="en-US" i="1" dirty="0"/>
          </a:p>
          <a:p>
            <a:r>
              <a:rPr lang="en-US" i="1" dirty="0"/>
              <a:t>Storage QoS manages IOPS allocations per VM.</a:t>
            </a:r>
            <a:r>
              <a:rPr lang="en-US" dirty="0"/>
              <a:t> This prevents one VM or workload from consuming all available storage performance. You can guarantee minimum IOPS to critical workloads while limiting others.</a:t>
            </a:r>
          </a:p>
          <a:p>
            <a:endParaRPr lang="en-US" i="1" dirty="0"/>
          </a:p>
          <a:p>
            <a:r>
              <a:rPr lang="en-US" i="1" dirty="0"/>
              <a:t>File classification enables policy-driven storage management.</a:t>
            </a:r>
            <a:r>
              <a:rPr lang="en-US" dirty="0"/>
              <a:t> Automatically tag files based on content, type, or compliance requirement. For example, sensitive data like customer records can automatically trigger encryption or secure archiving.</a:t>
            </a:r>
          </a:p>
          <a:p>
            <a:endParaRPr lang="en-US" i="1" dirty="0"/>
          </a:p>
          <a:p>
            <a:r>
              <a:rPr lang="en-US" i="1" dirty="0"/>
              <a:t>File management tasks automate archival or cleanup jobs.</a:t>
            </a:r>
            <a:r>
              <a:rPr lang="en-US" dirty="0"/>
              <a:t> Use scheduled tasks to archive old files, clean up stale data, or enforce retention policies automatically. This reduces manual intervention and improves consistency.</a:t>
            </a:r>
          </a:p>
          <a:p>
            <a:endParaRPr lang="en-US" i="1" dirty="0"/>
          </a:p>
          <a:p>
            <a:r>
              <a:rPr lang="en-US" i="1" dirty="0" err="1"/>
              <a:t>Fabrikam</a:t>
            </a:r>
            <a:r>
              <a:rPr lang="en-US" i="1" dirty="0"/>
              <a:t> uses Storage QoS to prevent "noisy neighbor" VMs.</a:t>
            </a:r>
            <a:r>
              <a:rPr lang="en-US" dirty="0"/>
              <a:t> "Noisy neighbors" are workloads that consume excessive IOPS, slowing down everyone else. Storage QoS ensures fair performance for all VMs and workloads.</a:t>
            </a:r>
          </a:p>
          <a:p>
            <a:endParaRPr lang="en-US" b="1" dirty="0"/>
          </a:p>
          <a:p>
            <a:r>
              <a:rPr lang="en-US" b="1" dirty="0"/>
              <a:t>Exam Tip:</a:t>
            </a:r>
            <a:r>
              <a:rPr lang="en-US" dirty="0"/>
              <a:t> On AZ-801, watch out for scenarios involving poor storage performance or uncontrolled growth. The answer will often involve FSRM quotas, file screens, or Storage QoS for effective storage governance.</a:t>
            </a:r>
          </a:p>
          <a:p>
            <a:endParaRPr lang="en-US" dirty="0"/>
          </a:p>
        </p:txBody>
      </p:sp>
      <p:sp>
        <p:nvSpPr>
          <p:cNvPr id="4" name="Slide Number Placeholder 3"/>
          <p:cNvSpPr>
            <a:spLocks noGrp="1"/>
          </p:cNvSpPr>
          <p:nvPr>
            <p:ph type="sldNum" sz="quarter" idx="5"/>
          </p:nvPr>
        </p:nvSpPr>
        <p:spPr/>
        <p:txBody>
          <a:bodyPr/>
          <a:lstStyle/>
          <a:p>
            <a:fld id="{163C8BCB-A8D7-074E-AD53-2B9312150B6F}" type="slidenum">
              <a:rPr lang="en-US" smtClean="0"/>
              <a:t>13</a:t>
            </a:fld>
            <a:endParaRPr lang="en-US"/>
          </a:p>
        </p:txBody>
      </p:sp>
    </p:spTree>
    <p:extLst>
      <p:ext uri="{BB962C8B-B14F-4D97-AF65-F5344CB8AC3E}">
        <p14:creationId xmlns:p14="http://schemas.microsoft.com/office/powerpoint/2010/main" val="39492614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credit: Tim + Claude AI</a:t>
            </a:r>
          </a:p>
          <a:p>
            <a:endParaRPr lang="en-US" b="1" dirty="0"/>
          </a:p>
          <a:p>
            <a:r>
              <a:rPr lang="en-US" b="1" dirty="0"/>
              <a:t>Framing (1 sentence):</a:t>
            </a:r>
            <a:r>
              <a:rPr lang="en-US" dirty="0"/>
              <a:t> FSRM is your Swiss Army knife for controlling file servers — it gives you quotas, rules, screening, classification and reports in one console.</a:t>
            </a:r>
          </a:p>
          <a:p>
            <a:endParaRPr lang="en-US" b="1" dirty="0"/>
          </a:p>
          <a:p>
            <a:r>
              <a:rPr lang="en-US" b="1" dirty="0"/>
              <a:t>FSRM Core Components (left side):</a:t>
            </a:r>
            <a:endParaRPr lang="en-US" dirty="0"/>
          </a:p>
          <a:p>
            <a:r>
              <a:rPr lang="en-US" dirty="0"/>
              <a:t>Quota Management: set folder or volume space limits using templates, enforce hard or soft caps.</a:t>
            </a:r>
          </a:p>
          <a:p>
            <a:endParaRPr lang="en-US" dirty="0"/>
          </a:p>
          <a:p>
            <a:r>
              <a:rPr lang="en-US" dirty="0"/>
              <a:t>File Screening: block or monitor unwanted file types (e.g. no MP3s, no EXEs) via active or passive screening.</a:t>
            </a:r>
          </a:p>
          <a:p>
            <a:endParaRPr lang="en-US" dirty="0"/>
          </a:p>
          <a:p>
            <a:r>
              <a:rPr lang="en-US" dirty="0"/>
              <a:t>File Classification: auto-tag files based on content or properties so policies can act on them.</a:t>
            </a:r>
          </a:p>
          <a:p>
            <a:endParaRPr lang="en-US" dirty="0"/>
          </a:p>
          <a:p>
            <a:r>
              <a:rPr lang="en-US" dirty="0"/>
              <a:t>File Management Tasks: trigger actions (expire, encrypt, move) on files based on classification, age, or location.</a:t>
            </a:r>
          </a:p>
          <a:p>
            <a:endParaRPr lang="en-US" dirty="0"/>
          </a:p>
          <a:p>
            <a:r>
              <a:rPr lang="en-US" dirty="0"/>
              <a:t>Storage Reports: trend usage, see classification breakdowns, generate alerts and reports.</a:t>
            </a:r>
          </a:p>
          <a:p>
            <a:endParaRPr lang="en-US" b="1" dirty="0"/>
          </a:p>
          <a:p>
            <a:r>
              <a:rPr lang="en-US" b="1" dirty="0"/>
              <a:t>File Screening Deep Dive (right side):</a:t>
            </a:r>
            <a:endParaRPr lang="en-US" dirty="0"/>
          </a:p>
          <a:p>
            <a:endParaRPr lang="en-US" b="1" dirty="0"/>
          </a:p>
          <a:p>
            <a:r>
              <a:rPr lang="en-US" b="1" dirty="0"/>
              <a:t>Active Screening</a:t>
            </a:r>
            <a:r>
              <a:rPr lang="en-US" dirty="0"/>
              <a:t>: blocks save operations outright, enforces rules, and sends notifications — use this in production.</a:t>
            </a:r>
          </a:p>
          <a:p>
            <a:endParaRPr lang="en-US" b="1" dirty="0"/>
          </a:p>
          <a:p>
            <a:r>
              <a:rPr lang="en-US" b="1" dirty="0"/>
              <a:t>Passive Screening</a:t>
            </a:r>
            <a:r>
              <a:rPr lang="en-US" dirty="0"/>
              <a:t>: allows saves to proceed but logs attempts and notifies — useful for auditing or trial phases.</a:t>
            </a:r>
          </a:p>
          <a:p>
            <a:endParaRPr lang="en-US" dirty="0"/>
          </a:p>
          <a:p>
            <a:r>
              <a:rPr lang="en-US" dirty="0"/>
              <a:t>Use templates to standardize screens (e.g. “Block Media Files” with </a:t>
            </a:r>
            <a:r>
              <a:rPr lang="en-US" sz="1200" kern="1200" dirty="0">
                <a:solidFill>
                  <a:schemeClr val="tx1"/>
                </a:solidFill>
                <a:latin typeface="+mn-lt"/>
                <a:ea typeface="+mn-ea"/>
                <a:cs typeface="+mn-cs"/>
              </a:rPr>
              <a:t>-Active</a:t>
            </a:r>
            <a:r>
              <a:rPr lang="en-US" dirty="0"/>
              <a:t>) and exceptions for subfolders.</a:t>
            </a:r>
          </a:p>
          <a:p>
            <a:endParaRPr lang="en-US" b="1" dirty="0"/>
          </a:p>
          <a:p>
            <a:r>
              <a:rPr lang="en-US" b="1" dirty="0"/>
              <a:t>Critical Note / Limitation:</a:t>
            </a:r>
            <a:r>
              <a:rPr lang="en-US" dirty="0"/>
              <a:t> FSRM only works with NTFS volumes — </a:t>
            </a:r>
            <a:r>
              <a:rPr lang="en-US" dirty="0" err="1"/>
              <a:t>ReFS</a:t>
            </a:r>
            <a:r>
              <a:rPr lang="en-US" dirty="0"/>
              <a:t> is </a:t>
            </a:r>
            <a:r>
              <a:rPr lang="en-US" i="1" dirty="0"/>
              <a:t>not</a:t>
            </a:r>
            <a:r>
              <a:rPr lang="en-US" dirty="0"/>
              <a:t> supported. </a:t>
            </a:r>
            <a:r>
              <a:rPr lang="en-US" dirty="0">
                <a:hlinkClick r:id="rId3"/>
              </a:rPr>
              <a:t>Microsoft Learn+1</a:t>
            </a:r>
            <a:endParaRPr lang="en-US" dirty="0"/>
          </a:p>
          <a:p>
            <a:endParaRPr lang="en-US" b="1" dirty="0"/>
          </a:p>
          <a:p>
            <a:r>
              <a:rPr lang="en-US" b="1" dirty="0"/>
              <a:t>Exam Tip:</a:t>
            </a:r>
            <a:r>
              <a:rPr lang="en-US" dirty="0"/>
              <a:t> Know scenarios where you choose active vs passive file screening. Also, understand how quotas + screens + classification interact in FSRM — exam questions commonly test trade-offs (e.g. “you want to alert first, then enforce later”).</a:t>
            </a:r>
          </a:p>
          <a:p>
            <a:endParaRPr lang="en-US" dirty="0"/>
          </a:p>
        </p:txBody>
      </p:sp>
      <p:sp>
        <p:nvSpPr>
          <p:cNvPr id="4" name="Slide Number Placeholder 3"/>
          <p:cNvSpPr>
            <a:spLocks noGrp="1"/>
          </p:cNvSpPr>
          <p:nvPr>
            <p:ph type="sldNum" sz="quarter" idx="5"/>
          </p:nvPr>
        </p:nvSpPr>
        <p:spPr/>
        <p:txBody>
          <a:bodyPr/>
          <a:lstStyle/>
          <a:p>
            <a:fld id="{163C8BCB-A8D7-074E-AD53-2B9312150B6F}" type="slidenum">
              <a:rPr lang="en-US" smtClean="0"/>
              <a:t>14</a:t>
            </a:fld>
            <a:endParaRPr lang="en-US"/>
          </a:p>
        </p:txBody>
      </p:sp>
    </p:spTree>
    <p:extLst>
      <p:ext uri="{BB962C8B-B14F-4D97-AF65-F5344CB8AC3E}">
        <p14:creationId xmlns:p14="http://schemas.microsoft.com/office/powerpoint/2010/main" val="1193795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credit: Tim + Claude AI</a:t>
            </a:r>
            <a:endParaRPr lang="en-US" b="1" dirty="0"/>
          </a:p>
          <a:p>
            <a:endParaRPr lang="en-US" b="1" dirty="0"/>
          </a:p>
          <a:p>
            <a:r>
              <a:rPr lang="en-US" b="1" dirty="0"/>
              <a:t>Framing (1 sentence):</a:t>
            </a:r>
            <a:r>
              <a:rPr lang="en-US" dirty="0"/>
              <a:t> Encryption locks down disks, but governance demands we classify and constrain </a:t>
            </a:r>
            <a:r>
              <a:rPr lang="en-US" i="1" dirty="0"/>
              <a:t>what</a:t>
            </a:r>
            <a:r>
              <a:rPr lang="en-US" dirty="0"/>
              <a:t> gets stored and </a:t>
            </a:r>
            <a:r>
              <a:rPr lang="en-US" i="1" dirty="0"/>
              <a:t>how much</a:t>
            </a:r>
            <a:r>
              <a:rPr lang="en-US" dirty="0"/>
              <a:t>.</a:t>
            </a:r>
          </a:p>
          <a:p>
            <a:endParaRPr lang="en-US" b="1" dirty="0"/>
          </a:p>
          <a:p>
            <a:r>
              <a:rPr lang="en-US" b="1" dirty="0"/>
              <a:t>File Classification Infrastructure (FCI):</a:t>
            </a:r>
            <a:r>
              <a:rPr lang="en-US" dirty="0"/>
              <a:t> We begin with FCI — define file properties and classification attributes, build rules to auto-tag based on content or location, and then apply policies such as dynamic access control, encryption, or expiration. You can schedule classification tasks to run regularly to keep your environment tagged.</a:t>
            </a:r>
          </a:p>
          <a:p>
            <a:endParaRPr lang="en-US" b="1" dirty="0"/>
          </a:p>
          <a:p>
            <a:r>
              <a:rPr lang="en-US" b="1" dirty="0"/>
              <a:t>Quota Management:</a:t>
            </a:r>
            <a:r>
              <a:rPr lang="en-US" dirty="0"/>
              <a:t> On the quota side, using FSRM you create </a:t>
            </a:r>
            <a:r>
              <a:rPr lang="en-US" b="1" dirty="0"/>
              <a:t>hard quotas</a:t>
            </a:r>
            <a:r>
              <a:rPr lang="en-US" dirty="0"/>
              <a:t> that block writes, or </a:t>
            </a:r>
            <a:r>
              <a:rPr lang="en-US" b="1" dirty="0"/>
              <a:t>soft quotas</a:t>
            </a:r>
            <a:r>
              <a:rPr lang="en-US" dirty="0"/>
              <a:t> that just alert. You can auto-apply quotas to new subfolders via templates, and generate reports or notifications when thresholds are crossed. </a:t>
            </a:r>
            <a:r>
              <a:rPr lang="en-US" dirty="0">
                <a:hlinkClick r:id="rId3"/>
              </a:rPr>
              <a:t>Microsoft Learn+1</a:t>
            </a:r>
            <a:endParaRPr lang="en-US" dirty="0"/>
          </a:p>
          <a:p>
            <a:endParaRPr lang="en-US" b="1" dirty="0"/>
          </a:p>
          <a:p>
            <a:r>
              <a:rPr lang="en-US" b="1" dirty="0"/>
              <a:t>Azure analog / modern alternative:</a:t>
            </a:r>
            <a:r>
              <a:rPr lang="en-US" dirty="0"/>
              <a:t> In Azure, you won’t find a direct FSRM equivalent, but governance shifts toward </a:t>
            </a:r>
            <a:r>
              <a:rPr lang="en-US" b="1" dirty="0"/>
              <a:t>Microsoft Purview</a:t>
            </a:r>
            <a:r>
              <a:rPr lang="en-US" dirty="0"/>
              <a:t> for classification, labeling, and scanning of Azure Files / storage accounts. Purview lets you scan, classify, and apply sensitivity labels across your data estate. </a:t>
            </a:r>
            <a:r>
              <a:rPr lang="en-US" dirty="0">
                <a:hlinkClick r:id="rId4"/>
              </a:rPr>
              <a:t>Microsoft Learn+1</a:t>
            </a:r>
            <a:endParaRPr lang="en-US" dirty="0"/>
          </a:p>
          <a:p>
            <a:endParaRPr lang="en-US" b="1" dirty="0"/>
          </a:p>
          <a:p>
            <a:r>
              <a:rPr lang="en-US" b="1" dirty="0"/>
              <a:t>Exam tip:</a:t>
            </a:r>
            <a:r>
              <a:rPr lang="en-US" dirty="0"/>
              <a:t> For AZ-801, make sure you can compare FCI + FSRM features (hard vs soft quotas, auto apply, scheduled tasks) with how cloud-based governance (Purview scans, sensitivity labels) handles classification and data policies. Be ready to map on-prem tools to cloud equivalents.</a:t>
            </a:r>
          </a:p>
          <a:p>
            <a:endParaRPr lang="en-US" dirty="0"/>
          </a:p>
        </p:txBody>
      </p:sp>
      <p:sp>
        <p:nvSpPr>
          <p:cNvPr id="4" name="Slide Number Placeholder 3"/>
          <p:cNvSpPr>
            <a:spLocks noGrp="1"/>
          </p:cNvSpPr>
          <p:nvPr>
            <p:ph type="sldNum" sz="quarter" idx="5"/>
          </p:nvPr>
        </p:nvSpPr>
        <p:spPr/>
        <p:txBody>
          <a:bodyPr/>
          <a:lstStyle/>
          <a:p>
            <a:fld id="{163C8BCB-A8D7-074E-AD53-2B9312150B6F}" type="slidenum">
              <a:rPr lang="en-US" smtClean="0"/>
              <a:t>15</a:t>
            </a:fld>
            <a:endParaRPr lang="en-US"/>
          </a:p>
        </p:txBody>
      </p:sp>
    </p:spTree>
    <p:extLst>
      <p:ext uri="{BB962C8B-B14F-4D97-AF65-F5344CB8AC3E}">
        <p14:creationId xmlns:p14="http://schemas.microsoft.com/office/powerpoint/2010/main" val="39992791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01_Course Title Slide">
    <p:spTree>
      <p:nvGrpSpPr>
        <p:cNvPr id="1" name=""/>
        <p:cNvGrpSpPr/>
        <p:nvPr/>
      </p:nvGrpSpPr>
      <p:grpSpPr>
        <a:xfrm>
          <a:off x="0" y="0"/>
          <a:ext cx="0" cy="0"/>
          <a:chOff x="0" y="0"/>
          <a:chExt cx="0" cy="0"/>
        </a:xfrm>
      </p:grpSpPr>
      <p:pic>
        <p:nvPicPr>
          <p:cNvPr id="5" name="Picture 4" descr="Shape&#10;&#10;Description automatically generated with medium confidence">
            <a:extLst>
              <a:ext uri="{FF2B5EF4-FFF2-40B4-BE49-F238E27FC236}">
                <a16:creationId xmlns:a16="http://schemas.microsoft.com/office/drawing/2014/main" id="{315FA5AA-E7FF-BD49-A92D-7A87578950F6}"/>
              </a:ext>
            </a:extLst>
          </p:cNvPr>
          <p:cNvPicPr>
            <a:picLocks noChangeAspect="1"/>
          </p:cNvPicPr>
          <p:nvPr/>
        </p:nvPicPr>
        <p:blipFill>
          <a:blip r:embed="rId2"/>
          <a:stretch>
            <a:fillRect/>
          </a:stretch>
        </p:blipFill>
        <p:spPr>
          <a:xfrm>
            <a:off x="0" y="0"/>
            <a:ext cx="9144000" cy="5143500"/>
          </a:xfrm>
          <a:prstGeom prst="rect">
            <a:avLst/>
          </a:prstGeom>
          <a:blipFill>
            <a:blip r:embed="rId3"/>
            <a:stretch>
              <a:fillRect/>
            </a:stretch>
          </a:blipFill>
        </p:spPr>
      </p:pic>
      <p:pic>
        <p:nvPicPr>
          <p:cNvPr id="7" name="Picture 6" descr="A blue and white background&#10;&#10;Description automatically generated">
            <a:extLst>
              <a:ext uri="{FF2B5EF4-FFF2-40B4-BE49-F238E27FC236}">
                <a16:creationId xmlns:a16="http://schemas.microsoft.com/office/drawing/2014/main" id="{DCB4EE68-6906-C0D2-628A-07C92F87891F}"/>
              </a:ext>
            </a:extLst>
          </p:cNvPr>
          <p:cNvPicPr>
            <a:picLocks noChangeAspect="1"/>
          </p:cNvPicPr>
          <p:nvPr/>
        </p:nvPicPr>
        <p:blipFill>
          <a:blip r:embed="rId3"/>
          <a:stretch>
            <a:fillRect/>
          </a:stretch>
        </p:blipFill>
        <p:spPr>
          <a:xfrm>
            <a:off x="0" y="0"/>
            <a:ext cx="9144000" cy="5143500"/>
          </a:xfrm>
          <a:prstGeom prst="rect">
            <a:avLst/>
          </a:prstGeom>
        </p:spPr>
      </p:pic>
      <p:sp>
        <p:nvSpPr>
          <p:cNvPr id="3" name="Subtitle 2"/>
          <p:cNvSpPr>
            <a:spLocks noGrp="1"/>
          </p:cNvSpPr>
          <p:nvPr>
            <p:ph type="subTitle" idx="1" hasCustomPrompt="1"/>
          </p:nvPr>
        </p:nvSpPr>
        <p:spPr>
          <a:xfrm>
            <a:off x="1840663" y="1365666"/>
            <a:ext cx="6143485" cy="674899"/>
          </a:xfrm>
        </p:spPr>
        <p:txBody>
          <a:bodyPr>
            <a:normAutofit/>
          </a:bodyPr>
          <a:lstStyle>
            <a:lvl1pPr marL="685800" indent="-630936" algn="l">
              <a:buNone/>
              <a:tabLst>
                <a:tab pos="574675" algn="l"/>
              </a:tabLst>
              <a:defRPr sz="4400" b="0" baseline="0">
                <a:solidFill>
                  <a:srgbClr val="454D4E"/>
                </a:solidFill>
                <a:latin typeface="Segoe UI Light" panose="020B0502040204020203" pitchFamily="34" charset="0"/>
                <a:cs typeface="Segoe UI Light" panose="020B0502040204020203"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Course Title Here:</a:t>
            </a:r>
          </a:p>
        </p:txBody>
      </p:sp>
      <p:sp>
        <p:nvSpPr>
          <p:cNvPr id="12" name="Picture Placeholder 11">
            <a:extLst>
              <a:ext uri="{FF2B5EF4-FFF2-40B4-BE49-F238E27FC236}">
                <a16:creationId xmlns:a16="http://schemas.microsoft.com/office/drawing/2014/main" id="{4DCF20B5-BDCC-4D4B-9EB2-D0FDA548FADC}"/>
              </a:ext>
            </a:extLst>
          </p:cNvPr>
          <p:cNvSpPr>
            <a:spLocks noGrp="1"/>
          </p:cNvSpPr>
          <p:nvPr>
            <p:ph type="pic" sz="quarter" idx="10" hasCustomPrompt="1"/>
          </p:nvPr>
        </p:nvSpPr>
        <p:spPr>
          <a:xfrm>
            <a:off x="2259980" y="3095097"/>
            <a:ext cx="1112885" cy="1168586"/>
          </a:xfrm>
          <a:effectLst>
            <a:outerShdw blurRad="50800" dist="38100" dir="5400000" algn="t" rotWithShape="0">
              <a:prstClr val="black">
                <a:alpha val="40000"/>
              </a:prstClr>
            </a:outerShdw>
          </a:effectLst>
        </p:spPr>
        <p:txBody>
          <a:bodyPr>
            <a:normAutofit/>
          </a:bodyPr>
          <a:lstStyle>
            <a:lvl1pPr marL="0" indent="0">
              <a:buNone/>
              <a:defRPr sz="1200"/>
            </a:lvl1pPr>
          </a:lstStyle>
          <a:p>
            <a:r>
              <a:rPr lang="en-US" dirty="0"/>
              <a:t>Insert </a:t>
            </a:r>
          </a:p>
          <a:p>
            <a:r>
              <a:rPr lang="en-US" dirty="0"/>
              <a:t>Author </a:t>
            </a:r>
          </a:p>
          <a:p>
            <a:r>
              <a:rPr lang="en-US" dirty="0"/>
              <a:t>Headshot </a:t>
            </a:r>
          </a:p>
          <a:p>
            <a:r>
              <a:rPr lang="en-US" dirty="0"/>
              <a:t>Photo</a:t>
            </a:r>
          </a:p>
          <a:p>
            <a:r>
              <a:rPr lang="en-US" dirty="0"/>
              <a:t>Here</a:t>
            </a:r>
          </a:p>
        </p:txBody>
      </p:sp>
      <p:sp>
        <p:nvSpPr>
          <p:cNvPr id="6" name="Text Placeholder 5">
            <a:extLst>
              <a:ext uri="{FF2B5EF4-FFF2-40B4-BE49-F238E27FC236}">
                <a16:creationId xmlns:a16="http://schemas.microsoft.com/office/drawing/2014/main" id="{E069A88D-4483-164E-BD65-F3FA79A5214F}"/>
              </a:ext>
            </a:extLst>
          </p:cNvPr>
          <p:cNvSpPr>
            <a:spLocks noGrp="1"/>
          </p:cNvSpPr>
          <p:nvPr>
            <p:ph type="body" sz="quarter" idx="11" hasCustomPrompt="1"/>
          </p:nvPr>
        </p:nvSpPr>
        <p:spPr>
          <a:xfrm>
            <a:off x="3462819" y="3263590"/>
            <a:ext cx="3802750" cy="384813"/>
          </a:xfrm>
        </p:spPr>
        <p:txBody>
          <a:bodyPr>
            <a:noAutofit/>
          </a:bodyPr>
          <a:lstStyle>
            <a:lvl1pPr marL="0" indent="0">
              <a:buNone/>
              <a:defRPr sz="2000" b="0" i="0" u="none" baseline="0">
                <a:latin typeface="Open Sans" panose="020B0606030504020204" pitchFamily="34" charset="0"/>
              </a:defRPr>
            </a:lvl1pPr>
          </a:lstStyle>
          <a:p>
            <a:pPr algn="l"/>
            <a:r>
              <a:rPr lang="en-US" sz="1600" dirty="0">
                <a:latin typeface="Segoe UI" panose="020B0502040204020203" pitchFamily="34" charset="0"/>
                <a:cs typeface="Segoe UI" panose="020B0502040204020203" pitchFamily="34" charset="0"/>
              </a:rPr>
              <a:t>Author Name</a:t>
            </a:r>
          </a:p>
        </p:txBody>
      </p:sp>
      <p:sp>
        <p:nvSpPr>
          <p:cNvPr id="14" name="Text Placeholder 13">
            <a:extLst>
              <a:ext uri="{FF2B5EF4-FFF2-40B4-BE49-F238E27FC236}">
                <a16:creationId xmlns:a16="http://schemas.microsoft.com/office/drawing/2014/main" id="{4C2A0807-1CDE-5F49-A30A-6B9B299977E1}"/>
              </a:ext>
            </a:extLst>
          </p:cNvPr>
          <p:cNvSpPr>
            <a:spLocks noGrp="1"/>
          </p:cNvSpPr>
          <p:nvPr>
            <p:ph type="body" sz="quarter" idx="12" hasCustomPrompt="1"/>
          </p:nvPr>
        </p:nvSpPr>
        <p:spPr>
          <a:xfrm>
            <a:off x="3462347" y="3648402"/>
            <a:ext cx="2739170" cy="584200"/>
          </a:xfrm>
        </p:spPr>
        <p:txBody>
          <a:bodyPr>
            <a:normAutofit/>
          </a:bodyPr>
          <a:lstStyle>
            <a:lvl1pPr marL="0" indent="0">
              <a:buNone/>
              <a:defRPr sz="1200" baseline="0">
                <a:latin typeface="Open Sans" panose="020B0606030504020204" pitchFamily="34" charset="0"/>
              </a:defRPr>
            </a:lvl1pPr>
          </a:lstStyle>
          <a:p>
            <a:pPr lvl="0"/>
            <a:r>
              <a:rPr lang="en-US" dirty="0"/>
              <a:t>Lower Third</a:t>
            </a:r>
          </a:p>
        </p:txBody>
      </p:sp>
      <p:sp>
        <p:nvSpPr>
          <p:cNvPr id="17" name="TextBox 16">
            <a:extLst>
              <a:ext uri="{FF2B5EF4-FFF2-40B4-BE49-F238E27FC236}">
                <a16:creationId xmlns:a16="http://schemas.microsoft.com/office/drawing/2014/main" id="{68641A57-2545-0CDA-3A11-C1281610CCD7}"/>
              </a:ext>
            </a:extLst>
          </p:cNvPr>
          <p:cNvSpPr txBox="1"/>
          <p:nvPr/>
        </p:nvSpPr>
        <p:spPr>
          <a:xfrm>
            <a:off x="1923165" y="312433"/>
            <a:ext cx="5239240" cy="628091"/>
          </a:xfrm>
          <a:prstGeom prst="rect">
            <a:avLst/>
          </a:prstGeom>
        </p:spPr>
        <p:txBody>
          <a:bodyPr vert="horz" wrap="none" lIns="91440" tIns="45720" rIns="91440" bIns="45720" rtlCol="0">
            <a:normAutofit/>
          </a:bodyPr>
          <a:lstStyle/>
          <a:p>
            <a:pPr algn="l"/>
            <a:r>
              <a:rPr lang="en-US" sz="3000" b="1" i="0" baseline="0" dirty="0">
                <a:solidFill>
                  <a:srgbClr val="454D4E"/>
                </a:solidFill>
                <a:latin typeface="Segoe UI" panose="020B0502040204020203" pitchFamily="34" charset="0"/>
                <a:cs typeface="Segoe UI" panose="020B0502040204020203" pitchFamily="34" charset="0"/>
              </a:rPr>
              <a:t>Introduction</a:t>
            </a:r>
          </a:p>
        </p:txBody>
      </p:sp>
      <p:sp>
        <p:nvSpPr>
          <p:cNvPr id="16" name="Text Placeholder 15">
            <a:extLst>
              <a:ext uri="{FF2B5EF4-FFF2-40B4-BE49-F238E27FC236}">
                <a16:creationId xmlns:a16="http://schemas.microsoft.com/office/drawing/2014/main" id="{D7709AF5-2D39-3318-476A-B7DB868293B3}"/>
              </a:ext>
            </a:extLst>
          </p:cNvPr>
          <p:cNvSpPr>
            <a:spLocks noGrp="1"/>
          </p:cNvSpPr>
          <p:nvPr>
            <p:ph type="body" sz="quarter" idx="13" hasCustomPrompt="1"/>
          </p:nvPr>
        </p:nvSpPr>
        <p:spPr>
          <a:xfrm>
            <a:off x="1840662" y="2040565"/>
            <a:ext cx="6143485" cy="771235"/>
          </a:xfrm>
        </p:spPr>
        <p:txBody>
          <a:bodyPr>
            <a:noAutofit/>
          </a:bodyPr>
          <a:lstStyle>
            <a:lvl1pPr marL="0" indent="0">
              <a:buNone/>
              <a:defRPr sz="3600" b="0" i="0">
                <a:latin typeface="Segoe UI Light" panose="020B0502040204020203" pitchFamily="34" charset="0"/>
                <a:cs typeface="Segoe UI Light" panose="020B0502040204020203" pitchFamily="34" charset="0"/>
              </a:defRPr>
            </a:lvl1pPr>
          </a:lstStyle>
          <a:p>
            <a:pPr lvl="0"/>
            <a:r>
              <a:rPr lang="en-US" dirty="0"/>
              <a:t> Subtitle here</a:t>
            </a:r>
          </a:p>
        </p:txBody>
      </p:sp>
      <p:pic>
        <p:nvPicPr>
          <p:cNvPr id="2" name="Picture 1" descr="Shape&#10;&#10;Description automatically generated with medium confidence">
            <a:extLst>
              <a:ext uri="{FF2B5EF4-FFF2-40B4-BE49-F238E27FC236}">
                <a16:creationId xmlns:a16="http://schemas.microsoft.com/office/drawing/2014/main" id="{9F21EB85-4E6B-81AF-E3DE-25146E89F7C5}"/>
              </a:ext>
            </a:extLst>
          </p:cNvPr>
          <p:cNvPicPr>
            <a:picLocks noChangeAspect="1"/>
          </p:cNvPicPr>
          <p:nvPr userDrawn="1"/>
        </p:nvPicPr>
        <p:blipFill>
          <a:blip r:embed="rId2"/>
          <a:stretch>
            <a:fillRect/>
          </a:stretch>
        </p:blipFill>
        <p:spPr>
          <a:xfrm>
            <a:off x="0" y="0"/>
            <a:ext cx="9144000" cy="5143500"/>
          </a:xfrm>
          <a:prstGeom prst="rect">
            <a:avLst/>
          </a:prstGeom>
          <a:blipFill>
            <a:blip r:embed="rId3"/>
            <a:stretch>
              <a:fillRect/>
            </a:stretch>
          </a:blipFill>
        </p:spPr>
      </p:pic>
      <p:pic>
        <p:nvPicPr>
          <p:cNvPr id="4" name="Picture 3" descr="A blue and white background&#10;&#10;Description automatically generated">
            <a:extLst>
              <a:ext uri="{FF2B5EF4-FFF2-40B4-BE49-F238E27FC236}">
                <a16:creationId xmlns:a16="http://schemas.microsoft.com/office/drawing/2014/main" id="{37032E1F-36A3-E746-345C-BA05CE612103}"/>
              </a:ext>
            </a:extLst>
          </p:cNvPr>
          <p:cNvPicPr>
            <a:picLocks noChangeAspect="1"/>
          </p:cNvPicPr>
          <p:nvPr userDrawn="1"/>
        </p:nvPicPr>
        <p:blipFill>
          <a:blip r:embed="rId3"/>
          <a:stretch>
            <a:fillRect/>
          </a:stretch>
        </p:blipFill>
        <p:spPr>
          <a:xfrm>
            <a:off x="0" y="0"/>
            <a:ext cx="9144000" cy="5143500"/>
          </a:xfrm>
          <a:prstGeom prst="rect">
            <a:avLst/>
          </a:prstGeom>
        </p:spPr>
      </p:pic>
      <p:sp>
        <p:nvSpPr>
          <p:cNvPr id="8" name="TextBox 7">
            <a:extLst>
              <a:ext uri="{FF2B5EF4-FFF2-40B4-BE49-F238E27FC236}">
                <a16:creationId xmlns:a16="http://schemas.microsoft.com/office/drawing/2014/main" id="{F5657EAA-C43A-E155-4654-56E83B180ABB}"/>
              </a:ext>
            </a:extLst>
          </p:cNvPr>
          <p:cNvSpPr txBox="1"/>
          <p:nvPr userDrawn="1"/>
        </p:nvSpPr>
        <p:spPr>
          <a:xfrm>
            <a:off x="1923165" y="312433"/>
            <a:ext cx="5239240" cy="628091"/>
          </a:xfrm>
          <a:prstGeom prst="rect">
            <a:avLst/>
          </a:prstGeom>
        </p:spPr>
        <p:txBody>
          <a:bodyPr vert="horz" wrap="none" lIns="91440" tIns="45720" rIns="91440" bIns="45720" rtlCol="0">
            <a:normAutofit/>
          </a:bodyPr>
          <a:lstStyle/>
          <a:p>
            <a:pPr algn="l"/>
            <a:r>
              <a:rPr lang="en-US" sz="3000" b="1" i="0" baseline="0" dirty="0">
                <a:solidFill>
                  <a:srgbClr val="454D4E"/>
                </a:solidFill>
                <a:latin typeface="Segoe UI" panose="020B0502040204020203" pitchFamily="34" charset="0"/>
                <a:cs typeface="Segoe UI" panose="020B0502040204020203" pitchFamily="34" charset="0"/>
              </a:rPr>
              <a:t>Introduction</a:t>
            </a:r>
          </a:p>
        </p:txBody>
      </p:sp>
    </p:spTree>
    <p:extLst>
      <p:ext uri="{BB962C8B-B14F-4D97-AF65-F5344CB8AC3E}">
        <p14:creationId xmlns:p14="http://schemas.microsoft.com/office/powerpoint/2010/main" val="264481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Course Title Slide">
    <p:spTree>
      <p:nvGrpSpPr>
        <p:cNvPr id="1" name=""/>
        <p:cNvGrpSpPr/>
        <p:nvPr/>
      </p:nvGrpSpPr>
      <p:grpSpPr>
        <a:xfrm>
          <a:off x="0" y="0"/>
          <a:ext cx="0" cy="0"/>
          <a:chOff x="0" y="0"/>
          <a:chExt cx="0" cy="0"/>
        </a:xfrm>
      </p:grpSpPr>
      <p:pic>
        <p:nvPicPr>
          <p:cNvPr id="5" name="Picture 4" descr="Shape&#10;&#10;Description automatically generated with medium confidence">
            <a:extLst>
              <a:ext uri="{FF2B5EF4-FFF2-40B4-BE49-F238E27FC236}">
                <a16:creationId xmlns:a16="http://schemas.microsoft.com/office/drawing/2014/main" id="{315FA5AA-E7FF-BD49-A92D-7A87578950F6}"/>
              </a:ext>
            </a:extLst>
          </p:cNvPr>
          <p:cNvPicPr>
            <a:picLocks noChangeAspect="1"/>
          </p:cNvPicPr>
          <p:nvPr userDrawn="1"/>
        </p:nvPicPr>
        <p:blipFill>
          <a:blip r:embed="rId2"/>
          <a:stretch>
            <a:fillRect/>
          </a:stretch>
        </p:blipFill>
        <p:spPr>
          <a:xfrm>
            <a:off x="0" y="0"/>
            <a:ext cx="9144000" cy="5143500"/>
          </a:xfrm>
          <a:prstGeom prst="rect">
            <a:avLst/>
          </a:prstGeom>
          <a:blipFill>
            <a:blip r:embed="rId3"/>
            <a:stretch>
              <a:fillRect/>
            </a:stretch>
          </a:blipFill>
        </p:spPr>
      </p:pic>
      <p:pic>
        <p:nvPicPr>
          <p:cNvPr id="7" name="Picture 6" descr="A blue and white background&#10;&#10;Description automatically generated">
            <a:extLst>
              <a:ext uri="{FF2B5EF4-FFF2-40B4-BE49-F238E27FC236}">
                <a16:creationId xmlns:a16="http://schemas.microsoft.com/office/drawing/2014/main" id="{DCB4EE68-6906-C0D2-628A-07C92F87891F}"/>
              </a:ext>
            </a:extLst>
          </p:cNvPr>
          <p:cNvPicPr>
            <a:picLocks noChangeAspect="1"/>
          </p:cNvPicPr>
          <p:nvPr userDrawn="1"/>
        </p:nvPicPr>
        <p:blipFill>
          <a:blip r:embed="rId3"/>
          <a:stretch>
            <a:fillRect/>
          </a:stretch>
        </p:blipFill>
        <p:spPr>
          <a:xfrm>
            <a:off x="0" y="0"/>
            <a:ext cx="9144000" cy="5143500"/>
          </a:xfrm>
          <a:prstGeom prst="rect">
            <a:avLst/>
          </a:prstGeom>
        </p:spPr>
      </p:pic>
      <p:sp>
        <p:nvSpPr>
          <p:cNvPr id="3" name="Subtitle 2"/>
          <p:cNvSpPr>
            <a:spLocks noGrp="1"/>
          </p:cNvSpPr>
          <p:nvPr>
            <p:ph type="subTitle" idx="1" hasCustomPrompt="1"/>
          </p:nvPr>
        </p:nvSpPr>
        <p:spPr>
          <a:xfrm>
            <a:off x="1840663" y="1365666"/>
            <a:ext cx="6143485" cy="674899"/>
          </a:xfrm>
        </p:spPr>
        <p:txBody>
          <a:bodyPr>
            <a:normAutofit/>
          </a:bodyPr>
          <a:lstStyle>
            <a:lvl1pPr marL="685800" indent="-630936" algn="l">
              <a:buNone/>
              <a:tabLst>
                <a:tab pos="574675" algn="l"/>
              </a:tabLst>
              <a:defRPr sz="4400" b="0" baseline="0">
                <a:solidFill>
                  <a:srgbClr val="454D4E"/>
                </a:solidFill>
                <a:latin typeface="Segoe UI Light" panose="020B0502040204020203" pitchFamily="34" charset="0"/>
                <a:cs typeface="Segoe UI Light" panose="020B0502040204020203"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Course Title Here:</a:t>
            </a:r>
          </a:p>
        </p:txBody>
      </p:sp>
      <p:sp>
        <p:nvSpPr>
          <p:cNvPr id="12" name="Picture Placeholder 11">
            <a:extLst>
              <a:ext uri="{FF2B5EF4-FFF2-40B4-BE49-F238E27FC236}">
                <a16:creationId xmlns:a16="http://schemas.microsoft.com/office/drawing/2014/main" id="{4DCF20B5-BDCC-4D4B-9EB2-D0FDA548FADC}"/>
              </a:ext>
            </a:extLst>
          </p:cNvPr>
          <p:cNvSpPr>
            <a:spLocks noGrp="1"/>
          </p:cNvSpPr>
          <p:nvPr>
            <p:ph type="pic" sz="quarter" idx="10" hasCustomPrompt="1"/>
          </p:nvPr>
        </p:nvSpPr>
        <p:spPr>
          <a:xfrm>
            <a:off x="2259980" y="3095097"/>
            <a:ext cx="1112885" cy="1168586"/>
          </a:xfrm>
          <a:effectLst>
            <a:outerShdw blurRad="50800" dist="38100" dir="5400000" algn="t" rotWithShape="0">
              <a:prstClr val="black">
                <a:alpha val="40000"/>
              </a:prstClr>
            </a:outerShdw>
          </a:effectLst>
        </p:spPr>
        <p:txBody>
          <a:bodyPr>
            <a:normAutofit/>
          </a:bodyPr>
          <a:lstStyle>
            <a:lvl1pPr marL="0" indent="0">
              <a:buNone/>
              <a:defRPr sz="1200"/>
            </a:lvl1pPr>
          </a:lstStyle>
          <a:p>
            <a:r>
              <a:rPr lang="en-US" dirty="0"/>
              <a:t>Insert </a:t>
            </a:r>
          </a:p>
          <a:p>
            <a:r>
              <a:rPr lang="en-US" dirty="0"/>
              <a:t>Author </a:t>
            </a:r>
          </a:p>
          <a:p>
            <a:r>
              <a:rPr lang="en-US" dirty="0"/>
              <a:t>Headshot </a:t>
            </a:r>
          </a:p>
          <a:p>
            <a:r>
              <a:rPr lang="en-US" dirty="0"/>
              <a:t>Photo</a:t>
            </a:r>
          </a:p>
          <a:p>
            <a:r>
              <a:rPr lang="en-US" dirty="0"/>
              <a:t>Here</a:t>
            </a:r>
          </a:p>
        </p:txBody>
      </p:sp>
      <p:sp>
        <p:nvSpPr>
          <p:cNvPr id="6" name="Text Placeholder 5">
            <a:extLst>
              <a:ext uri="{FF2B5EF4-FFF2-40B4-BE49-F238E27FC236}">
                <a16:creationId xmlns:a16="http://schemas.microsoft.com/office/drawing/2014/main" id="{E069A88D-4483-164E-BD65-F3FA79A5214F}"/>
              </a:ext>
            </a:extLst>
          </p:cNvPr>
          <p:cNvSpPr>
            <a:spLocks noGrp="1"/>
          </p:cNvSpPr>
          <p:nvPr>
            <p:ph type="body" sz="quarter" idx="11" hasCustomPrompt="1"/>
          </p:nvPr>
        </p:nvSpPr>
        <p:spPr>
          <a:xfrm>
            <a:off x="3462819" y="3263590"/>
            <a:ext cx="3802750" cy="384813"/>
          </a:xfrm>
        </p:spPr>
        <p:txBody>
          <a:bodyPr>
            <a:noAutofit/>
          </a:bodyPr>
          <a:lstStyle>
            <a:lvl1pPr marL="0" indent="0">
              <a:buNone/>
              <a:defRPr sz="2000" b="0" i="0" u="none" baseline="0">
                <a:latin typeface="Open Sans" panose="020B0606030504020204" pitchFamily="34" charset="0"/>
              </a:defRPr>
            </a:lvl1pPr>
          </a:lstStyle>
          <a:p>
            <a:pPr algn="l"/>
            <a:r>
              <a:rPr lang="en-US" sz="1600" dirty="0">
                <a:latin typeface="Segoe UI" panose="020B0502040204020203" pitchFamily="34" charset="0"/>
                <a:cs typeface="Segoe UI" panose="020B0502040204020203" pitchFamily="34" charset="0"/>
              </a:rPr>
              <a:t>Author Name</a:t>
            </a:r>
          </a:p>
        </p:txBody>
      </p:sp>
      <p:sp>
        <p:nvSpPr>
          <p:cNvPr id="14" name="Text Placeholder 13">
            <a:extLst>
              <a:ext uri="{FF2B5EF4-FFF2-40B4-BE49-F238E27FC236}">
                <a16:creationId xmlns:a16="http://schemas.microsoft.com/office/drawing/2014/main" id="{4C2A0807-1CDE-5F49-A30A-6B9B299977E1}"/>
              </a:ext>
            </a:extLst>
          </p:cNvPr>
          <p:cNvSpPr>
            <a:spLocks noGrp="1"/>
          </p:cNvSpPr>
          <p:nvPr>
            <p:ph type="body" sz="quarter" idx="12" hasCustomPrompt="1"/>
          </p:nvPr>
        </p:nvSpPr>
        <p:spPr>
          <a:xfrm>
            <a:off x="3462347" y="3648402"/>
            <a:ext cx="2739170" cy="584200"/>
          </a:xfrm>
        </p:spPr>
        <p:txBody>
          <a:bodyPr>
            <a:normAutofit/>
          </a:bodyPr>
          <a:lstStyle>
            <a:lvl1pPr marL="0" indent="0">
              <a:buNone/>
              <a:defRPr sz="1200" baseline="0">
                <a:latin typeface="Open Sans" panose="020B0606030504020204" pitchFamily="34" charset="0"/>
              </a:defRPr>
            </a:lvl1pPr>
          </a:lstStyle>
          <a:p>
            <a:pPr lvl="0"/>
            <a:r>
              <a:rPr lang="en-US" dirty="0"/>
              <a:t>Lower Third</a:t>
            </a:r>
          </a:p>
        </p:txBody>
      </p:sp>
      <p:sp>
        <p:nvSpPr>
          <p:cNvPr id="17" name="TextBox 16">
            <a:extLst>
              <a:ext uri="{FF2B5EF4-FFF2-40B4-BE49-F238E27FC236}">
                <a16:creationId xmlns:a16="http://schemas.microsoft.com/office/drawing/2014/main" id="{68641A57-2545-0CDA-3A11-C1281610CCD7}"/>
              </a:ext>
            </a:extLst>
          </p:cNvPr>
          <p:cNvSpPr txBox="1"/>
          <p:nvPr userDrawn="1"/>
        </p:nvSpPr>
        <p:spPr>
          <a:xfrm>
            <a:off x="1923165" y="312433"/>
            <a:ext cx="5239240" cy="628091"/>
          </a:xfrm>
          <a:prstGeom prst="rect">
            <a:avLst/>
          </a:prstGeom>
        </p:spPr>
        <p:txBody>
          <a:bodyPr vert="horz" wrap="none" lIns="91440" tIns="45720" rIns="91440" bIns="45720" rtlCol="0">
            <a:normAutofit/>
          </a:bodyPr>
          <a:lstStyle/>
          <a:p>
            <a:pPr algn="l"/>
            <a:r>
              <a:rPr lang="en-US" sz="3000" b="1" i="0" baseline="0" dirty="0">
                <a:solidFill>
                  <a:srgbClr val="454D4E"/>
                </a:solidFill>
                <a:latin typeface="Segoe UI" panose="020B0502040204020203" pitchFamily="34" charset="0"/>
                <a:cs typeface="Segoe UI" panose="020B0502040204020203" pitchFamily="34" charset="0"/>
              </a:rPr>
              <a:t>Introduction</a:t>
            </a:r>
          </a:p>
        </p:txBody>
      </p:sp>
      <p:sp>
        <p:nvSpPr>
          <p:cNvPr id="16" name="Text Placeholder 15">
            <a:extLst>
              <a:ext uri="{FF2B5EF4-FFF2-40B4-BE49-F238E27FC236}">
                <a16:creationId xmlns:a16="http://schemas.microsoft.com/office/drawing/2014/main" id="{D7709AF5-2D39-3318-476A-B7DB868293B3}"/>
              </a:ext>
            </a:extLst>
          </p:cNvPr>
          <p:cNvSpPr>
            <a:spLocks noGrp="1"/>
          </p:cNvSpPr>
          <p:nvPr>
            <p:ph type="body" sz="quarter" idx="13" hasCustomPrompt="1"/>
          </p:nvPr>
        </p:nvSpPr>
        <p:spPr>
          <a:xfrm>
            <a:off x="1840662" y="2040565"/>
            <a:ext cx="6143485" cy="771235"/>
          </a:xfrm>
        </p:spPr>
        <p:txBody>
          <a:bodyPr>
            <a:noAutofit/>
          </a:bodyPr>
          <a:lstStyle>
            <a:lvl1pPr marL="0" indent="0">
              <a:buNone/>
              <a:defRPr sz="3600" b="0" i="0">
                <a:latin typeface="Segoe UI Light" panose="020B0502040204020203" pitchFamily="34" charset="0"/>
                <a:cs typeface="Segoe UI Light" panose="020B0502040204020203" pitchFamily="34" charset="0"/>
              </a:defRPr>
            </a:lvl1pPr>
          </a:lstStyle>
          <a:p>
            <a:pPr lvl="0"/>
            <a:r>
              <a:rPr lang="en-US" dirty="0"/>
              <a:t> Subtitle here</a:t>
            </a:r>
          </a:p>
        </p:txBody>
      </p:sp>
    </p:spTree>
    <p:extLst>
      <p:ext uri="{BB962C8B-B14F-4D97-AF65-F5344CB8AC3E}">
        <p14:creationId xmlns:p14="http://schemas.microsoft.com/office/powerpoint/2010/main" val="3128257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Course Intro (headshot slide)">
    <p:spTree>
      <p:nvGrpSpPr>
        <p:cNvPr id="1" name=""/>
        <p:cNvGrpSpPr/>
        <p:nvPr/>
      </p:nvGrpSpPr>
      <p:grpSpPr>
        <a:xfrm>
          <a:off x="0" y="0"/>
          <a:ext cx="0" cy="0"/>
          <a:chOff x="0" y="0"/>
          <a:chExt cx="0" cy="0"/>
        </a:xfrm>
      </p:grpSpPr>
      <p:pic>
        <p:nvPicPr>
          <p:cNvPr id="4" name="Picture 3" descr="Course Intro slide for slide-based headshot (when recording on-camera is not an option)">
            <a:extLst>
              <a:ext uri="{FF2B5EF4-FFF2-40B4-BE49-F238E27FC236}">
                <a16:creationId xmlns:a16="http://schemas.microsoft.com/office/drawing/2014/main" id="{9289594B-CEE2-DA79-8D6C-78D7B18EF0B7}"/>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Picture Placeholder 11">
            <a:extLst>
              <a:ext uri="{FF2B5EF4-FFF2-40B4-BE49-F238E27FC236}">
                <a16:creationId xmlns:a16="http://schemas.microsoft.com/office/drawing/2014/main" id="{F18C1000-CFD1-814F-9DAF-2DC7FBADDD96}"/>
              </a:ext>
            </a:extLst>
          </p:cNvPr>
          <p:cNvSpPr>
            <a:spLocks noGrp="1"/>
          </p:cNvSpPr>
          <p:nvPr>
            <p:ph type="pic" sz="quarter" idx="10"/>
          </p:nvPr>
        </p:nvSpPr>
        <p:spPr>
          <a:xfrm>
            <a:off x="890544" y="664995"/>
            <a:ext cx="3358265" cy="3560747"/>
          </a:xfrm>
          <a:effectLst>
            <a:outerShdw blurRad="50800" dist="38100" dir="5400000" algn="t" rotWithShape="0">
              <a:prstClr val="black">
                <a:alpha val="40000"/>
              </a:prstClr>
            </a:outerShdw>
          </a:effectLst>
        </p:spPr>
        <p:txBody>
          <a:bodyPr>
            <a:normAutofit/>
          </a:bodyPr>
          <a:lstStyle>
            <a:lvl1pPr marL="0" indent="0" algn="ctr">
              <a:buNone/>
              <a:defRPr sz="2800"/>
            </a:lvl1pPr>
          </a:lstStyle>
          <a:p>
            <a:endParaRPr lang="en-US" dirty="0"/>
          </a:p>
          <a:p>
            <a:r>
              <a:rPr lang="en-US" dirty="0"/>
              <a:t>Insert Author </a:t>
            </a:r>
          </a:p>
          <a:p>
            <a:r>
              <a:rPr lang="en-US" dirty="0"/>
              <a:t>Headshot Photo</a:t>
            </a:r>
          </a:p>
          <a:p>
            <a:r>
              <a:rPr lang="en-US" dirty="0"/>
              <a:t>Here</a:t>
            </a:r>
          </a:p>
        </p:txBody>
      </p:sp>
      <p:sp>
        <p:nvSpPr>
          <p:cNvPr id="3" name="Text Placeholder 2">
            <a:extLst>
              <a:ext uri="{FF2B5EF4-FFF2-40B4-BE49-F238E27FC236}">
                <a16:creationId xmlns:a16="http://schemas.microsoft.com/office/drawing/2014/main" id="{BD4601DF-3D69-3D45-B976-F47622BD405E}"/>
              </a:ext>
            </a:extLst>
          </p:cNvPr>
          <p:cNvSpPr>
            <a:spLocks noGrp="1"/>
          </p:cNvSpPr>
          <p:nvPr>
            <p:ph type="body" sz="quarter" idx="11" hasCustomPrompt="1"/>
          </p:nvPr>
        </p:nvSpPr>
        <p:spPr>
          <a:xfrm>
            <a:off x="4620635" y="382901"/>
            <a:ext cx="3966571" cy="863804"/>
          </a:xfrm>
        </p:spPr>
        <p:txBody>
          <a:bodyPr>
            <a:normAutofit/>
          </a:bodyPr>
          <a:lstStyle>
            <a:lvl1pPr marL="0" indent="0" algn="ctr">
              <a:buNone/>
              <a:defRPr sz="2000" b="0" i="0" kern="800" baseline="0">
                <a:latin typeface="Segoe UI Semilight" panose="020B0402040204020203" pitchFamily="34" charset="0"/>
                <a:cs typeface="Segoe UI Semilight" panose="020B0402040204020203" pitchFamily="34" charset="0"/>
              </a:defRPr>
            </a:lvl1pPr>
          </a:lstStyle>
          <a:p>
            <a:pPr lvl="0"/>
            <a:r>
              <a:rPr lang="en-US" dirty="0"/>
              <a:t>Course Title Goes Here</a:t>
            </a:r>
          </a:p>
        </p:txBody>
      </p:sp>
      <p:sp>
        <p:nvSpPr>
          <p:cNvPr id="9" name="Text Placeholder 2">
            <a:extLst>
              <a:ext uri="{FF2B5EF4-FFF2-40B4-BE49-F238E27FC236}">
                <a16:creationId xmlns:a16="http://schemas.microsoft.com/office/drawing/2014/main" id="{9258BD1F-B284-28B8-2B50-52C6221AECFD}"/>
              </a:ext>
            </a:extLst>
          </p:cNvPr>
          <p:cNvSpPr>
            <a:spLocks noGrp="1"/>
          </p:cNvSpPr>
          <p:nvPr>
            <p:ph type="body" sz="quarter" idx="12" hasCustomPrompt="1"/>
          </p:nvPr>
        </p:nvSpPr>
        <p:spPr>
          <a:xfrm>
            <a:off x="4620634" y="1246704"/>
            <a:ext cx="3966571" cy="2979037"/>
          </a:xfrm>
        </p:spPr>
        <p:txBody>
          <a:bodyPr>
            <a:normAutofit/>
          </a:bodyPr>
          <a:lstStyle>
            <a:lvl1pPr marL="0" indent="0">
              <a:buNone/>
              <a:defRPr sz="1600" b="0" i="0" kern="800" baseline="0">
                <a:latin typeface="Segoe UI Semilight" panose="020B0402040204020203" pitchFamily="34" charset="0"/>
                <a:cs typeface="Segoe UI Semilight" panose="020B0402040204020203" pitchFamily="34" charset="0"/>
              </a:defRPr>
            </a:lvl1pPr>
          </a:lstStyle>
          <a:p>
            <a:pPr lvl="0"/>
            <a:r>
              <a:rPr lang="en-US" dirty="0"/>
              <a:t>Lesson 1: Title</a:t>
            </a:r>
          </a:p>
          <a:p>
            <a:pPr lvl="0"/>
            <a:endParaRPr lang="en-US" dirty="0"/>
          </a:p>
          <a:p>
            <a:pPr lvl="0"/>
            <a:r>
              <a:rPr lang="en-US" dirty="0"/>
              <a:t>Lesson 2: Title</a:t>
            </a:r>
          </a:p>
          <a:p>
            <a:pPr lvl="0"/>
            <a:endParaRPr lang="en-US" dirty="0"/>
          </a:p>
          <a:p>
            <a:pPr lvl="0"/>
            <a:r>
              <a:rPr lang="en-US" dirty="0"/>
              <a:t>Lesson 3: Title</a:t>
            </a:r>
            <a:br>
              <a:rPr lang="en-US" dirty="0"/>
            </a:br>
            <a:endParaRPr lang="en-US" dirty="0"/>
          </a:p>
          <a:p>
            <a:pPr lvl="0"/>
            <a:r>
              <a:rPr lang="en-US" dirty="0"/>
              <a:t>Lesson 4: Title</a:t>
            </a:r>
          </a:p>
          <a:p>
            <a:pPr lvl="0"/>
            <a:endParaRPr lang="en-US" dirty="0"/>
          </a:p>
          <a:p>
            <a:pPr lvl="0"/>
            <a:r>
              <a:rPr lang="en-US" dirty="0"/>
              <a:t>Lesson 5: Title</a:t>
            </a:r>
          </a:p>
        </p:txBody>
      </p:sp>
    </p:spTree>
    <p:extLst>
      <p:ext uri="{BB962C8B-B14F-4D97-AF65-F5344CB8AC3E}">
        <p14:creationId xmlns:p14="http://schemas.microsoft.com/office/powerpoint/2010/main" val="3853228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Lesson Intro (headshot slide)">
    <p:spTree>
      <p:nvGrpSpPr>
        <p:cNvPr id="1" name=""/>
        <p:cNvGrpSpPr/>
        <p:nvPr/>
      </p:nvGrpSpPr>
      <p:grpSpPr>
        <a:xfrm>
          <a:off x="0" y="0"/>
          <a:ext cx="0" cy="0"/>
          <a:chOff x="0" y="0"/>
          <a:chExt cx="0" cy="0"/>
        </a:xfrm>
      </p:grpSpPr>
      <p:pic>
        <p:nvPicPr>
          <p:cNvPr id="4" name="Picture 3" descr="A white background with blue border&#10;&#10;Description automatically generated">
            <a:extLst>
              <a:ext uri="{FF2B5EF4-FFF2-40B4-BE49-F238E27FC236}">
                <a16:creationId xmlns:a16="http://schemas.microsoft.com/office/drawing/2014/main" id="{9289594B-CEE2-DA79-8D6C-78D7B18EF0B7}"/>
              </a:ext>
            </a:extLst>
          </p:cNvPr>
          <p:cNvPicPr>
            <a:picLocks noChangeAspect="1"/>
          </p:cNvPicPr>
          <p:nvPr userDrawn="1"/>
        </p:nvPicPr>
        <p:blipFill>
          <a:blip r:embed="rId2"/>
          <a:stretch>
            <a:fillRect/>
          </a:stretch>
        </p:blipFill>
        <p:spPr>
          <a:xfrm>
            <a:off x="1409" y="36599"/>
            <a:ext cx="9144000" cy="5143500"/>
          </a:xfrm>
          <a:prstGeom prst="rect">
            <a:avLst/>
          </a:prstGeom>
        </p:spPr>
      </p:pic>
      <p:sp>
        <p:nvSpPr>
          <p:cNvPr id="3" name="Text Placeholder 2">
            <a:extLst>
              <a:ext uri="{FF2B5EF4-FFF2-40B4-BE49-F238E27FC236}">
                <a16:creationId xmlns:a16="http://schemas.microsoft.com/office/drawing/2014/main" id="{BD4601DF-3D69-3D45-B976-F47622BD405E}"/>
              </a:ext>
            </a:extLst>
          </p:cNvPr>
          <p:cNvSpPr>
            <a:spLocks noGrp="1"/>
          </p:cNvSpPr>
          <p:nvPr>
            <p:ph type="body" sz="quarter" idx="11" hasCustomPrompt="1"/>
          </p:nvPr>
        </p:nvSpPr>
        <p:spPr>
          <a:xfrm>
            <a:off x="4620635" y="382901"/>
            <a:ext cx="3966571" cy="728568"/>
          </a:xfrm>
        </p:spPr>
        <p:txBody>
          <a:bodyPr>
            <a:normAutofit/>
          </a:bodyPr>
          <a:lstStyle>
            <a:lvl1pPr marL="0" indent="0">
              <a:buNone/>
              <a:defRPr sz="2000" b="0" i="0" kern="800" baseline="0">
                <a:latin typeface="Segoe UI Semilight" panose="020B0402040204020203" pitchFamily="34" charset="0"/>
                <a:cs typeface="Segoe UI Semilight" panose="020B0402040204020203" pitchFamily="34" charset="0"/>
              </a:defRPr>
            </a:lvl1pPr>
          </a:lstStyle>
          <a:p>
            <a:pPr lvl="0"/>
            <a:r>
              <a:rPr lang="en-US" dirty="0"/>
              <a:t>Lesson Title Goes Here</a:t>
            </a:r>
          </a:p>
        </p:txBody>
      </p:sp>
      <p:sp>
        <p:nvSpPr>
          <p:cNvPr id="9" name="Text Placeholder 2">
            <a:extLst>
              <a:ext uri="{FF2B5EF4-FFF2-40B4-BE49-F238E27FC236}">
                <a16:creationId xmlns:a16="http://schemas.microsoft.com/office/drawing/2014/main" id="{9258BD1F-B284-28B8-2B50-52C6221AECFD}"/>
              </a:ext>
            </a:extLst>
          </p:cNvPr>
          <p:cNvSpPr>
            <a:spLocks noGrp="1"/>
          </p:cNvSpPr>
          <p:nvPr>
            <p:ph type="body" sz="quarter" idx="12" hasCustomPrompt="1"/>
          </p:nvPr>
        </p:nvSpPr>
        <p:spPr>
          <a:xfrm>
            <a:off x="4620634" y="1124147"/>
            <a:ext cx="3966571" cy="728568"/>
          </a:xfrm>
        </p:spPr>
        <p:txBody>
          <a:bodyPr>
            <a:normAutofit/>
          </a:bodyPr>
          <a:lstStyle>
            <a:lvl1pPr marL="0" indent="0">
              <a:buNone/>
              <a:defRPr sz="1600" b="0" i="0" kern="800" baseline="0">
                <a:latin typeface="Segoe UI Semilight" panose="020B0402040204020203" pitchFamily="34" charset="0"/>
                <a:cs typeface="Segoe UI Semilight" panose="020B0402040204020203" pitchFamily="34" charset="0"/>
              </a:defRPr>
            </a:lvl1pPr>
          </a:lstStyle>
          <a:p>
            <a:pPr lvl="0"/>
            <a:r>
              <a:rPr lang="en-US" dirty="0"/>
              <a:t>• 1.1 Sub-lesson Title</a:t>
            </a:r>
          </a:p>
        </p:txBody>
      </p:sp>
      <p:sp>
        <p:nvSpPr>
          <p:cNvPr id="2" name="Text Placeholder 2">
            <a:extLst>
              <a:ext uri="{FF2B5EF4-FFF2-40B4-BE49-F238E27FC236}">
                <a16:creationId xmlns:a16="http://schemas.microsoft.com/office/drawing/2014/main" id="{D7ED1EBB-6BC5-DFD0-E2B6-8349F2148CE8}"/>
              </a:ext>
            </a:extLst>
          </p:cNvPr>
          <p:cNvSpPr>
            <a:spLocks noGrp="1"/>
          </p:cNvSpPr>
          <p:nvPr>
            <p:ph type="body" sz="quarter" idx="15" hasCustomPrompt="1"/>
          </p:nvPr>
        </p:nvSpPr>
        <p:spPr>
          <a:xfrm>
            <a:off x="4619297" y="1869540"/>
            <a:ext cx="3966571" cy="728568"/>
          </a:xfrm>
        </p:spPr>
        <p:txBody>
          <a:bodyPr>
            <a:normAutofit/>
          </a:bodyPr>
          <a:lstStyle>
            <a:lvl1pPr marL="0" indent="0">
              <a:buNone/>
              <a:defRPr sz="1600" b="0" i="0" kern="800" baseline="0">
                <a:latin typeface="Segoe UI Semilight" panose="020B0402040204020203" pitchFamily="34" charset="0"/>
                <a:cs typeface="Segoe UI Semilight" panose="020B0402040204020203" pitchFamily="34" charset="0"/>
              </a:defRPr>
            </a:lvl1pPr>
          </a:lstStyle>
          <a:p>
            <a:pPr lvl="0"/>
            <a:r>
              <a:rPr lang="en-US" dirty="0"/>
              <a:t>• 1.2 Sub-lesson Title</a:t>
            </a:r>
          </a:p>
        </p:txBody>
      </p:sp>
      <p:sp>
        <p:nvSpPr>
          <p:cNvPr id="5" name="Text Placeholder 2">
            <a:extLst>
              <a:ext uri="{FF2B5EF4-FFF2-40B4-BE49-F238E27FC236}">
                <a16:creationId xmlns:a16="http://schemas.microsoft.com/office/drawing/2014/main" id="{5BEAFDF9-6B1A-C0EB-0DEB-8FFA696AC94B}"/>
              </a:ext>
            </a:extLst>
          </p:cNvPr>
          <p:cNvSpPr>
            <a:spLocks noGrp="1"/>
          </p:cNvSpPr>
          <p:nvPr>
            <p:ph type="body" sz="quarter" idx="16" hasCustomPrompt="1"/>
          </p:nvPr>
        </p:nvSpPr>
        <p:spPr>
          <a:xfrm>
            <a:off x="4619298" y="2598108"/>
            <a:ext cx="3966571" cy="728568"/>
          </a:xfrm>
        </p:spPr>
        <p:txBody>
          <a:bodyPr>
            <a:normAutofit/>
          </a:bodyPr>
          <a:lstStyle>
            <a:lvl1pPr marL="0" indent="0">
              <a:buNone/>
              <a:defRPr sz="1600" b="0" i="0" kern="800" baseline="0">
                <a:latin typeface="Segoe UI Semilight" panose="020B0402040204020203" pitchFamily="34" charset="0"/>
                <a:cs typeface="Segoe UI Semilight" panose="020B0402040204020203" pitchFamily="34" charset="0"/>
              </a:defRPr>
            </a:lvl1pPr>
          </a:lstStyle>
          <a:p>
            <a:pPr lvl="0"/>
            <a:r>
              <a:rPr lang="en-US" dirty="0"/>
              <a:t>• 1.3 Sub-lesson Title</a:t>
            </a:r>
          </a:p>
        </p:txBody>
      </p:sp>
      <p:sp>
        <p:nvSpPr>
          <p:cNvPr id="7" name="Picture Placeholder 11">
            <a:extLst>
              <a:ext uri="{FF2B5EF4-FFF2-40B4-BE49-F238E27FC236}">
                <a16:creationId xmlns:a16="http://schemas.microsoft.com/office/drawing/2014/main" id="{41F5051F-7083-3DC3-EC81-E04D81C975E0}"/>
              </a:ext>
            </a:extLst>
          </p:cNvPr>
          <p:cNvSpPr>
            <a:spLocks noGrp="1"/>
          </p:cNvSpPr>
          <p:nvPr>
            <p:ph type="pic" sz="quarter" idx="10"/>
          </p:nvPr>
        </p:nvSpPr>
        <p:spPr>
          <a:xfrm>
            <a:off x="890544" y="664995"/>
            <a:ext cx="3358265" cy="3560747"/>
          </a:xfrm>
          <a:effectLst>
            <a:outerShdw blurRad="50800" dist="38100" dir="5400000" algn="t" rotWithShape="0">
              <a:prstClr val="black">
                <a:alpha val="40000"/>
              </a:prstClr>
            </a:outerShdw>
          </a:effectLst>
        </p:spPr>
        <p:txBody>
          <a:bodyPr>
            <a:normAutofit/>
          </a:bodyPr>
          <a:lstStyle>
            <a:lvl1pPr marL="0" indent="0" algn="ctr">
              <a:buNone/>
              <a:defRPr sz="2800"/>
            </a:lvl1pPr>
          </a:lstStyle>
          <a:p>
            <a:endParaRPr lang="en-US" dirty="0"/>
          </a:p>
          <a:p>
            <a:r>
              <a:rPr lang="en-US" dirty="0"/>
              <a:t>Insert Author </a:t>
            </a:r>
          </a:p>
          <a:p>
            <a:r>
              <a:rPr lang="en-US" dirty="0"/>
              <a:t>Headshot Photo</a:t>
            </a:r>
          </a:p>
          <a:p>
            <a:r>
              <a:rPr lang="en-US" dirty="0"/>
              <a:t>Here</a:t>
            </a:r>
          </a:p>
        </p:txBody>
      </p:sp>
    </p:spTree>
    <p:extLst>
      <p:ext uri="{BB962C8B-B14F-4D97-AF65-F5344CB8AC3E}">
        <p14:creationId xmlns:p14="http://schemas.microsoft.com/office/powerpoint/2010/main" val="4578789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Content Slide (top title bar)">
    <p:spTree>
      <p:nvGrpSpPr>
        <p:cNvPr id="1" name=""/>
        <p:cNvGrpSpPr/>
        <p:nvPr/>
      </p:nvGrpSpPr>
      <p:grpSpPr>
        <a:xfrm>
          <a:off x="0" y="0"/>
          <a:ext cx="0" cy="0"/>
          <a:chOff x="0" y="0"/>
          <a:chExt cx="0" cy="0"/>
        </a:xfrm>
      </p:grpSpPr>
      <p:pic>
        <p:nvPicPr>
          <p:cNvPr id="8" name="Picture 7" descr="A white object with a black border&#10;&#10;Description automatically generated with medium confidence">
            <a:extLst>
              <a:ext uri="{FF2B5EF4-FFF2-40B4-BE49-F238E27FC236}">
                <a16:creationId xmlns:a16="http://schemas.microsoft.com/office/drawing/2014/main" id="{6F592B98-E829-4D75-987C-E10A1777DFDC}"/>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9" name="Title 1">
            <a:extLst>
              <a:ext uri="{FF2B5EF4-FFF2-40B4-BE49-F238E27FC236}">
                <a16:creationId xmlns:a16="http://schemas.microsoft.com/office/drawing/2014/main" id="{7BF004E1-6C6E-A41B-2708-AF445AAF3B69}"/>
              </a:ext>
            </a:extLst>
          </p:cNvPr>
          <p:cNvSpPr>
            <a:spLocks noGrp="1"/>
          </p:cNvSpPr>
          <p:nvPr>
            <p:ph type="title" hasCustomPrompt="1"/>
          </p:nvPr>
        </p:nvSpPr>
        <p:spPr>
          <a:xfrm>
            <a:off x="793342" y="9336"/>
            <a:ext cx="7548179" cy="463628"/>
          </a:xfrm>
          <a:prstGeom prst="rect">
            <a:avLst/>
          </a:prstGeom>
        </p:spPr>
        <p:txBody>
          <a:bodyPr>
            <a:noAutofit/>
          </a:bodyPr>
          <a:lstStyle>
            <a:lvl1pPr algn="l">
              <a:defRPr sz="2800" baseline="0">
                <a:solidFill>
                  <a:schemeClr val="bg1"/>
                </a:solidFill>
                <a:latin typeface="Segoe UI" panose="020B0502040204020203" pitchFamily="34" charset="0"/>
                <a:cs typeface="Segoe UI" panose="020B0502040204020203" pitchFamily="34" charset="0"/>
              </a:defRPr>
            </a:lvl1pPr>
          </a:lstStyle>
          <a:p>
            <a:r>
              <a:rPr lang="en-US" dirty="0"/>
              <a:t>Slide Title Goes Here</a:t>
            </a:r>
          </a:p>
        </p:txBody>
      </p:sp>
      <p:sp>
        <p:nvSpPr>
          <p:cNvPr id="10" name="Content Placeholder 2">
            <a:extLst>
              <a:ext uri="{FF2B5EF4-FFF2-40B4-BE49-F238E27FC236}">
                <a16:creationId xmlns:a16="http://schemas.microsoft.com/office/drawing/2014/main" id="{5A0E15C9-D306-B736-F041-3C5729A18DE3}"/>
              </a:ext>
            </a:extLst>
          </p:cNvPr>
          <p:cNvSpPr>
            <a:spLocks noGrp="1"/>
          </p:cNvSpPr>
          <p:nvPr>
            <p:ph idx="1"/>
          </p:nvPr>
        </p:nvSpPr>
        <p:spPr>
          <a:xfrm>
            <a:off x="900501" y="987374"/>
            <a:ext cx="7333862" cy="3655572"/>
          </a:xfrm>
        </p:spPr>
        <p:txBody>
          <a:bodyPr>
            <a:noAutofit/>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615701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_Content Slide (box)">
    <p:spTree>
      <p:nvGrpSpPr>
        <p:cNvPr id="1" name=""/>
        <p:cNvGrpSpPr/>
        <p:nvPr/>
      </p:nvGrpSpPr>
      <p:grpSpPr>
        <a:xfrm>
          <a:off x="0" y="0"/>
          <a:ext cx="0" cy="0"/>
          <a:chOff x="0" y="0"/>
          <a:chExt cx="0" cy="0"/>
        </a:xfrm>
      </p:grpSpPr>
      <p:pic>
        <p:nvPicPr>
          <p:cNvPr id="5" name="Picture 4" descr="A white rectangular object with a grey background&#10;&#10;Description automatically generated">
            <a:extLst>
              <a:ext uri="{FF2B5EF4-FFF2-40B4-BE49-F238E27FC236}">
                <a16:creationId xmlns:a16="http://schemas.microsoft.com/office/drawing/2014/main" id="{8F5A7659-558D-5850-50C2-72AB7FD8FCB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Title 1">
            <a:extLst>
              <a:ext uri="{FF2B5EF4-FFF2-40B4-BE49-F238E27FC236}">
                <a16:creationId xmlns:a16="http://schemas.microsoft.com/office/drawing/2014/main" id="{39A3BCAA-490B-BAA5-D814-04214EC50245}"/>
              </a:ext>
            </a:extLst>
          </p:cNvPr>
          <p:cNvSpPr>
            <a:spLocks noGrp="1"/>
          </p:cNvSpPr>
          <p:nvPr>
            <p:ph type="title" hasCustomPrompt="1"/>
          </p:nvPr>
        </p:nvSpPr>
        <p:spPr>
          <a:xfrm>
            <a:off x="793342" y="9336"/>
            <a:ext cx="7548179" cy="463628"/>
          </a:xfrm>
          <a:prstGeom prst="rect">
            <a:avLst/>
          </a:prstGeom>
        </p:spPr>
        <p:txBody>
          <a:bodyPr>
            <a:noAutofit/>
          </a:bodyPr>
          <a:lstStyle>
            <a:lvl1pPr algn="l">
              <a:defRPr sz="2800" baseline="0">
                <a:solidFill>
                  <a:schemeClr val="bg1"/>
                </a:solidFill>
                <a:latin typeface="Segoe UI" panose="020B0502040204020203" pitchFamily="34" charset="0"/>
                <a:cs typeface="Segoe UI" panose="020B0502040204020203" pitchFamily="34" charset="0"/>
              </a:defRPr>
            </a:lvl1pPr>
          </a:lstStyle>
          <a:p>
            <a:r>
              <a:rPr lang="en-US" dirty="0"/>
              <a:t>Slide Title Goes Here</a:t>
            </a:r>
          </a:p>
        </p:txBody>
      </p:sp>
      <p:sp>
        <p:nvSpPr>
          <p:cNvPr id="7" name="Content Placeholder 2">
            <a:extLst>
              <a:ext uri="{FF2B5EF4-FFF2-40B4-BE49-F238E27FC236}">
                <a16:creationId xmlns:a16="http://schemas.microsoft.com/office/drawing/2014/main" id="{4043A29F-9950-00FC-54AD-2F3EA9126BD7}"/>
              </a:ext>
            </a:extLst>
          </p:cNvPr>
          <p:cNvSpPr>
            <a:spLocks noGrp="1"/>
          </p:cNvSpPr>
          <p:nvPr>
            <p:ph idx="1"/>
          </p:nvPr>
        </p:nvSpPr>
        <p:spPr>
          <a:xfrm>
            <a:off x="900501" y="987374"/>
            <a:ext cx="7333862" cy="3655572"/>
          </a:xfrm>
        </p:spPr>
        <p:txBody>
          <a:bodyPr>
            <a:noAutofit/>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653760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ontent Slide (header and footer)">
    <p:spTree>
      <p:nvGrpSpPr>
        <p:cNvPr id="1" name=""/>
        <p:cNvGrpSpPr/>
        <p:nvPr/>
      </p:nvGrpSpPr>
      <p:grpSpPr>
        <a:xfrm>
          <a:off x="0" y="0"/>
          <a:ext cx="0" cy="0"/>
          <a:chOff x="0" y="0"/>
          <a:chExt cx="0" cy="0"/>
        </a:xfrm>
      </p:grpSpPr>
      <p:pic>
        <p:nvPicPr>
          <p:cNvPr id="4" name="Picture 3" descr="A white and blue logo&#10;&#10;Description automatically generated with medium confidence">
            <a:extLst>
              <a:ext uri="{FF2B5EF4-FFF2-40B4-BE49-F238E27FC236}">
                <a16:creationId xmlns:a16="http://schemas.microsoft.com/office/drawing/2014/main" id="{10F185E1-4992-9D3A-B3E8-45EEBB7E670A}"/>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3" name="Content Placeholder 2"/>
          <p:cNvSpPr>
            <a:spLocks noGrp="1"/>
          </p:cNvSpPr>
          <p:nvPr>
            <p:ph idx="1"/>
          </p:nvPr>
        </p:nvSpPr>
        <p:spPr>
          <a:xfrm>
            <a:off x="900501" y="775629"/>
            <a:ext cx="7333862" cy="3742941"/>
          </a:xfrm>
        </p:spPr>
        <p:txBody>
          <a:bodyPr>
            <a:noAutofit/>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20485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Content Slide (footer onl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6ED5F27-70E5-4B4C-988B-9232507CFD00}"/>
              </a:ext>
            </a:extLst>
          </p:cNvPr>
          <p:cNvPicPr>
            <a:picLocks noChangeAspect="1"/>
          </p:cNvPicPr>
          <p:nvPr userDrawn="1"/>
        </p:nvPicPr>
        <p:blipFill>
          <a:blip r:embed="rId2"/>
          <a:srcRect/>
          <a:stretch/>
        </p:blipFill>
        <p:spPr>
          <a:xfrm>
            <a:off x="0" y="0"/>
            <a:ext cx="9144000" cy="5143500"/>
          </a:xfrm>
          <a:prstGeom prst="rect">
            <a:avLst/>
          </a:prstGeom>
        </p:spPr>
      </p:pic>
      <p:sp>
        <p:nvSpPr>
          <p:cNvPr id="3" name="Content Placeholder 2"/>
          <p:cNvSpPr>
            <a:spLocks noGrp="1"/>
          </p:cNvSpPr>
          <p:nvPr>
            <p:ph idx="1"/>
          </p:nvPr>
        </p:nvSpPr>
        <p:spPr>
          <a:xfrm>
            <a:off x="900501" y="775629"/>
            <a:ext cx="7333862" cy="3742941"/>
          </a:xfrm>
        </p:spPr>
        <p:txBody>
          <a:bodyPr>
            <a:noAutofit/>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1">
            <a:extLst>
              <a:ext uri="{FF2B5EF4-FFF2-40B4-BE49-F238E27FC236}">
                <a16:creationId xmlns:a16="http://schemas.microsoft.com/office/drawing/2014/main" id="{C5FABB46-522D-9531-1393-55BDDBA9800B}"/>
              </a:ext>
            </a:extLst>
          </p:cNvPr>
          <p:cNvSpPr>
            <a:spLocks noGrp="1"/>
          </p:cNvSpPr>
          <p:nvPr>
            <p:ph type="title" hasCustomPrompt="1"/>
          </p:nvPr>
        </p:nvSpPr>
        <p:spPr>
          <a:xfrm>
            <a:off x="793342" y="9336"/>
            <a:ext cx="7548179" cy="463628"/>
          </a:xfrm>
          <a:prstGeom prst="rect">
            <a:avLst/>
          </a:prstGeom>
        </p:spPr>
        <p:txBody>
          <a:bodyPr>
            <a:noAutofit/>
          </a:bodyPr>
          <a:lstStyle>
            <a:lvl1pPr algn="l">
              <a:defRPr sz="2800" baseline="0">
                <a:solidFill>
                  <a:schemeClr val="tx1"/>
                </a:solidFill>
                <a:latin typeface="Segoe UI" panose="020B0502040204020203" pitchFamily="34" charset="0"/>
                <a:cs typeface="Segoe UI" panose="020B0502040204020203" pitchFamily="34" charset="0"/>
              </a:defRPr>
            </a:lvl1pPr>
          </a:lstStyle>
          <a:p>
            <a:r>
              <a:rPr lang="en-US" dirty="0"/>
              <a:t>Slide Title Goes Here</a:t>
            </a:r>
          </a:p>
        </p:txBody>
      </p:sp>
    </p:spTree>
    <p:extLst>
      <p:ext uri="{BB962C8B-B14F-4D97-AF65-F5344CB8AC3E}">
        <p14:creationId xmlns:p14="http://schemas.microsoft.com/office/powerpoint/2010/main" val="24892205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9_Content Slide (footer only w/ two content boxe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2225C24-701B-6B4D-B8C3-DFB49DB8C60B}"/>
              </a:ext>
            </a:extLst>
          </p:cNvPr>
          <p:cNvPicPr>
            <a:picLocks noChangeAspect="1"/>
          </p:cNvPicPr>
          <p:nvPr userDrawn="1"/>
        </p:nvPicPr>
        <p:blipFill>
          <a:blip r:embed="rId2"/>
          <a:srcRect/>
          <a:stretch/>
        </p:blipFill>
        <p:spPr>
          <a:xfrm>
            <a:off x="0" y="0"/>
            <a:ext cx="9144000" cy="5143500"/>
          </a:xfrm>
          <a:prstGeom prst="rect">
            <a:avLst/>
          </a:prstGeom>
        </p:spPr>
      </p:pic>
      <p:sp>
        <p:nvSpPr>
          <p:cNvPr id="3" name="Content Placeholder 2"/>
          <p:cNvSpPr>
            <a:spLocks noGrp="1"/>
          </p:cNvSpPr>
          <p:nvPr>
            <p:ph sz="half" idx="1"/>
          </p:nvPr>
        </p:nvSpPr>
        <p:spPr>
          <a:xfrm>
            <a:off x="457200" y="946140"/>
            <a:ext cx="4038600" cy="3394472"/>
          </a:xfrm>
        </p:spPr>
        <p:txBody>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57344" y="946356"/>
            <a:ext cx="4038600" cy="3394472"/>
          </a:xfrm>
        </p:spPr>
        <p:txBody>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1">
            <a:extLst>
              <a:ext uri="{FF2B5EF4-FFF2-40B4-BE49-F238E27FC236}">
                <a16:creationId xmlns:a16="http://schemas.microsoft.com/office/drawing/2014/main" id="{1F0EB95E-AB5B-2489-EDB6-8BD32E98EC8B}"/>
              </a:ext>
            </a:extLst>
          </p:cNvPr>
          <p:cNvSpPr>
            <a:spLocks noGrp="1"/>
          </p:cNvSpPr>
          <p:nvPr>
            <p:ph type="title" hasCustomPrompt="1"/>
          </p:nvPr>
        </p:nvSpPr>
        <p:spPr>
          <a:xfrm>
            <a:off x="793342" y="9336"/>
            <a:ext cx="7548179" cy="463628"/>
          </a:xfrm>
          <a:prstGeom prst="rect">
            <a:avLst/>
          </a:prstGeom>
        </p:spPr>
        <p:txBody>
          <a:bodyPr>
            <a:noAutofit/>
          </a:bodyPr>
          <a:lstStyle>
            <a:lvl1pPr algn="l">
              <a:defRPr sz="2800" baseline="0">
                <a:solidFill>
                  <a:schemeClr val="tx1"/>
                </a:solidFill>
                <a:latin typeface="Segoe UI" panose="020B0502040204020203" pitchFamily="34" charset="0"/>
                <a:cs typeface="Segoe UI" panose="020B0502040204020203" pitchFamily="34" charset="0"/>
              </a:defRPr>
            </a:lvl1pPr>
          </a:lstStyle>
          <a:p>
            <a:r>
              <a:rPr lang="en-US" dirty="0"/>
              <a:t>Slide Title Goes Here</a:t>
            </a:r>
          </a:p>
        </p:txBody>
      </p:sp>
    </p:spTree>
    <p:extLst>
      <p:ext uri="{BB962C8B-B14F-4D97-AF65-F5344CB8AC3E}">
        <p14:creationId xmlns:p14="http://schemas.microsoft.com/office/powerpoint/2010/main" val="7340113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0_Content Slide (open spac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EB9D5BD-777B-FB47-A928-3A74870851D9}"/>
              </a:ext>
            </a:extLst>
          </p:cNvPr>
          <p:cNvPicPr>
            <a:picLocks noChangeAspect="1"/>
          </p:cNvPicPr>
          <p:nvPr userDrawn="1"/>
        </p:nvPicPr>
        <p:blipFill>
          <a:blip r:embed="rId2"/>
          <a:srcRect/>
          <a:stretch/>
        </p:blipFill>
        <p:spPr>
          <a:xfrm>
            <a:off x="0" y="9336"/>
            <a:ext cx="9144000" cy="5143500"/>
          </a:xfrm>
          <a:prstGeom prst="rect">
            <a:avLst/>
          </a:prstGeom>
        </p:spPr>
      </p:pic>
      <p:sp>
        <p:nvSpPr>
          <p:cNvPr id="6" name="Title 1">
            <a:extLst>
              <a:ext uri="{FF2B5EF4-FFF2-40B4-BE49-F238E27FC236}">
                <a16:creationId xmlns:a16="http://schemas.microsoft.com/office/drawing/2014/main" id="{715979BF-344D-CDD6-5808-1E3A396E91D7}"/>
              </a:ext>
            </a:extLst>
          </p:cNvPr>
          <p:cNvSpPr>
            <a:spLocks noGrp="1"/>
          </p:cNvSpPr>
          <p:nvPr>
            <p:ph type="title" hasCustomPrompt="1"/>
          </p:nvPr>
        </p:nvSpPr>
        <p:spPr>
          <a:xfrm>
            <a:off x="793342" y="9336"/>
            <a:ext cx="7548179" cy="463628"/>
          </a:xfrm>
          <a:prstGeom prst="rect">
            <a:avLst/>
          </a:prstGeom>
        </p:spPr>
        <p:txBody>
          <a:bodyPr>
            <a:noAutofit/>
          </a:bodyPr>
          <a:lstStyle>
            <a:lvl1pPr algn="l">
              <a:defRPr sz="2800" baseline="0">
                <a:solidFill>
                  <a:schemeClr val="tx1"/>
                </a:solidFill>
                <a:latin typeface="Segoe UI" panose="020B0502040204020203" pitchFamily="34" charset="0"/>
                <a:cs typeface="Segoe UI" panose="020B0502040204020203" pitchFamily="34" charset="0"/>
              </a:defRPr>
            </a:lvl1pPr>
          </a:lstStyle>
          <a:p>
            <a:r>
              <a:rPr lang="en-US" dirty="0"/>
              <a:t>Slide Title Goes Here</a:t>
            </a:r>
          </a:p>
        </p:txBody>
      </p:sp>
      <p:sp>
        <p:nvSpPr>
          <p:cNvPr id="9" name="Content Placeholder 2">
            <a:extLst>
              <a:ext uri="{FF2B5EF4-FFF2-40B4-BE49-F238E27FC236}">
                <a16:creationId xmlns:a16="http://schemas.microsoft.com/office/drawing/2014/main" id="{4E038BA8-C749-8779-4A17-7889836633C0}"/>
              </a:ext>
            </a:extLst>
          </p:cNvPr>
          <p:cNvSpPr>
            <a:spLocks noGrp="1"/>
          </p:cNvSpPr>
          <p:nvPr>
            <p:ph idx="1"/>
          </p:nvPr>
        </p:nvSpPr>
        <p:spPr>
          <a:xfrm>
            <a:off x="900501" y="775629"/>
            <a:ext cx="7333862" cy="3742941"/>
          </a:xfrm>
        </p:spPr>
        <p:txBody>
          <a:bodyPr>
            <a:noAutofit/>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03666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02_Course Intro (headshot slide)">
    <p:spTree>
      <p:nvGrpSpPr>
        <p:cNvPr id="1" name=""/>
        <p:cNvGrpSpPr/>
        <p:nvPr/>
      </p:nvGrpSpPr>
      <p:grpSpPr>
        <a:xfrm>
          <a:off x="0" y="0"/>
          <a:ext cx="0" cy="0"/>
          <a:chOff x="0" y="0"/>
          <a:chExt cx="0" cy="0"/>
        </a:xfrm>
      </p:grpSpPr>
      <p:pic>
        <p:nvPicPr>
          <p:cNvPr id="4" name="Picture 3" descr="Course Intro slide for slide-based headshot (when recording on-camera is not an option)">
            <a:extLst>
              <a:ext uri="{FF2B5EF4-FFF2-40B4-BE49-F238E27FC236}">
                <a16:creationId xmlns:a16="http://schemas.microsoft.com/office/drawing/2014/main" id="{9289594B-CEE2-DA79-8D6C-78D7B18EF0B7}"/>
              </a:ext>
            </a:extLst>
          </p:cNvPr>
          <p:cNvPicPr>
            <a:picLocks noChangeAspect="1"/>
          </p:cNvPicPr>
          <p:nvPr/>
        </p:nvPicPr>
        <p:blipFill>
          <a:blip r:embed="rId2"/>
          <a:stretch>
            <a:fillRect/>
          </a:stretch>
        </p:blipFill>
        <p:spPr>
          <a:xfrm>
            <a:off x="0" y="0"/>
            <a:ext cx="9144000" cy="5143500"/>
          </a:xfrm>
          <a:prstGeom prst="rect">
            <a:avLst/>
          </a:prstGeom>
        </p:spPr>
      </p:pic>
      <p:sp>
        <p:nvSpPr>
          <p:cNvPr id="6" name="Picture Placeholder 11">
            <a:extLst>
              <a:ext uri="{FF2B5EF4-FFF2-40B4-BE49-F238E27FC236}">
                <a16:creationId xmlns:a16="http://schemas.microsoft.com/office/drawing/2014/main" id="{F18C1000-CFD1-814F-9DAF-2DC7FBADDD96}"/>
              </a:ext>
            </a:extLst>
          </p:cNvPr>
          <p:cNvSpPr>
            <a:spLocks noGrp="1"/>
          </p:cNvSpPr>
          <p:nvPr>
            <p:ph type="pic" sz="quarter" idx="10"/>
          </p:nvPr>
        </p:nvSpPr>
        <p:spPr>
          <a:xfrm>
            <a:off x="890544" y="664995"/>
            <a:ext cx="3358265" cy="3560747"/>
          </a:xfrm>
          <a:effectLst>
            <a:outerShdw blurRad="50800" dist="38100" dir="5400000" algn="t" rotWithShape="0">
              <a:prstClr val="black">
                <a:alpha val="40000"/>
              </a:prstClr>
            </a:outerShdw>
          </a:effectLst>
        </p:spPr>
        <p:txBody>
          <a:bodyPr>
            <a:normAutofit/>
          </a:bodyPr>
          <a:lstStyle>
            <a:lvl1pPr marL="0" indent="0" algn="ctr">
              <a:buNone/>
              <a:defRPr sz="2800"/>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BD4601DF-3D69-3D45-B976-F47622BD405E}"/>
              </a:ext>
            </a:extLst>
          </p:cNvPr>
          <p:cNvSpPr>
            <a:spLocks noGrp="1"/>
          </p:cNvSpPr>
          <p:nvPr>
            <p:ph type="body" sz="quarter" idx="11" hasCustomPrompt="1"/>
          </p:nvPr>
        </p:nvSpPr>
        <p:spPr>
          <a:xfrm>
            <a:off x="4620635" y="382901"/>
            <a:ext cx="3966571" cy="863804"/>
          </a:xfrm>
        </p:spPr>
        <p:txBody>
          <a:bodyPr>
            <a:normAutofit/>
          </a:bodyPr>
          <a:lstStyle>
            <a:lvl1pPr marL="0" indent="0" algn="ctr">
              <a:buNone/>
              <a:defRPr sz="2000" b="0" i="0" kern="800" baseline="0">
                <a:latin typeface="Segoe UI Semilight" panose="020B0402040204020203" pitchFamily="34" charset="0"/>
                <a:cs typeface="Segoe UI Semilight" panose="020B0402040204020203" pitchFamily="34" charset="0"/>
              </a:defRPr>
            </a:lvl1pPr>
          </a:lstStyle>
          <a:p>
            <a:pPr lvl="0"/>
            <a:r>
              <a:rPr lang="en-US" dirty="0"/>
              <a:t>Course Title Goes Here</a:t>
            </a:r>
          </a:p>
        </p:txBody>
      </p:sp>
      <p:sp>
        <p:nvSpPr>
          <p:cNvPr id="9" name="Text Placeholder 2">
            <a:extLst>
              <a:ext uri="{FF2B5EF4-FFF2-40B4-BE49-F238E27FC236}">
                <a16:creationId xmlns:a16="http://schemas.microsoft.com/office/drawing/2014/main" id="{9258BD1F-B284-28B8-2B50-52C6221AECFD}"/>
              </a:ext>
            </a:extLst>
          </p:cNvPr>
          <p:cNvSpPr>
            <a:spLocks noGrp="1"/>
          </p:cNvSpPr>
          <p:nvPr>
            <p:ph type="body" sz="quarter" idx="12" hasCustomPrompt="1"/>
          </p:nvPr>
        </p:nvSpPr>
        <p:spPr>
          <a:xfrm>
            <a:off x="4620634" y="1246704"/>
            <a:ext cx="3966571" cy="2979037"/>
          </a:xfrm>
        </p:spPr>
        <p:txBody>
          <a:bodyPr>
            <a:normAutofit/>
          </a:bodyPr>
          <a:lstStyle>
            <a:lvl1pPr marL="0" indent="0">
              <a:buNone/>
              <a:defRPr sz="1600" b="0" i="0" kern="800" baseline="0">
                <a:latin typeface="Segoe UI Semilight" panose="020B0402040204020203" pitchFamily="34" charset="0"/>
                <a:cs typeface="Segoe UI Semilight" panose="020B0402040204020203" pitchFamily="34" charset="0"/>
              </a:defRPr>
            </a:lvl1pPr>
          </a:lstStyle>
          <a:p>
            <a:pPr lvl="0"/>
            <a:r>
              <a:rPr lang="en-US" dirty="0"/>
              <a:t>Lesson 1: Title</a:t>
            </a:r>
          </a:p>
          <a:p>
            <a:pPr lvl="0"/>
            <a:endParaRPr lang="en-US" dirty="0"/>
          </a:p>
          <a:p>
            <a:pPr lvl="0"/>
            <a:r>
              <a:rPr lang="en-US" dirty="0"/>
              <a:t>Lesson 2: Title</a:t>
            </a:r>
          </a:p>
          <a:p>
            <a:pPr lvl="0"/>
            <a:endParaRPr lang="en-US" dirty="0"/>
          </a:p>
          <a:p>
            <a:pPr lvl="0"/>
            <a:r>
              <a:rPr lang="en-US" dirty="0"/>
              <a:t>Lesson 3: Title</a:t>
            </a:r>
            <a:br>
              <a:rPr lang="en-US" dirty="0"/>
            </a:br>
            <a:endParaRPr lang="en-US" dirty="0"/>
          </a:p>
          <a:p>
            <a:pPr lvl="0"/>
            <a:r>
              <a:rPr lang="en-US" dirty="0"/>
              <a:t>Lesson 4: Title</a:t>
            </a:r>
          </a:p>
          <a:p>
            <a:pPr lvl="0"/>
            <a:endParaRPr lang="en-US" dirty="0"/>
          </a:p>
          <a:p>
            <a:pPr lvl="0"/>
            <a:r>
              <a:rPr lang="en-US" dirty="0"/>
              <a:t>Lesson 5: Title</a:t>
            </a:r>
          </a:p>
        </p:txBody>
      </p:sp>
      <p:pic>
        <p:nvPicPr>
          <p:cNvPr id="2" name="Picture 1" descr="Course Intro slide for slide-based headshot (when recording on-camera is not an option)">
            <a:extLst>
              <a:ext uri="{FF2B5EF4-FFF2-40B4-BE49-F238E27FC236}">
                <a16:creationId xmlns:a16="http://schemas.microsoft.com/office/drawing/2014/main" id="{08182D27-E2F5-2883-AF50-ABB7E42A41DB}"/>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385385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03_Lesson Intro (headshot slide)">
    <p:spTree>
      <p:nvGrpSpPr>
        <p:cNvPr id="1" name=""/>
        <p:cNvGrpSpPr/>
        <p:nvPr/>
      </p:nvGrpSpPr>
      <p:grpSpPr>
        <a:xfrm>
          <a:off x="0" y="0"/>
          <a:ext cx="0" cy="0"/>
          <a:chOff x="0" y="0"/>
          <a:chExt cx="0" cy="0"/>
        </a:xfrm>
      </p:grpSpPr>
      <p:pic>
        <p:nvPicPr>
          <p:cNvPr id="4" name="Picture 3" descr="A white background with blue border&#10;&#10;Description automatically generated">
            <a:extLst>
              <a:ext uri="{FF2B5EF4-FFF2-40B4-BE49-F238E27FC236}">
                <a16:creationId xmlns:a16="http://schemas.microsoft.com/office/drawing/2014/main" id="{9289594B-CEE2-DA79-8D6C-78D7B18EF0B7}"/>
              </a:ext>
            </a:extLst>
          </p:cNvPr>
          <p:cNvPicPr>
            <a:picLocks noChangeAspect="1"/>
          </p:cNvPicPr>
          <p:nvPr/>
        </p:nvPicPr>
        <p:blipFill>
          <a:blip r:embed="rId2"/>
          <a:stretch>
            <a:fillRect/>
          </a:stretch>
        </p:blipFill>
        <p:spPr>
          <a:xfrm>
            <a:off x="1409" y="36599"/>
            <a:ext cx="9144000" cy="5143500"/>
          </a:xfrm>
          <a:prstGeom prst="rect">
            <a:avLst/>
          </a:prstGeom>
        </p:spPr>
      </p:pic>
      <p:sp>
        <p:nvSpPr>
          <p:cNvPr id="3" name="Text Placeholder 2">
            <a:extLst>
              <a:ext uri="{FF2B5EF4-FFF2-40B4-BE49-F238E27FC236}">
                <a16:creationId xmlns:a16="http://schemas.microsoft.com/office/drawing/2014/main" id="{BD4601DF-3D69-3D45-B976-F47622BD405E}"/>
              </a:ext>
            </a:extLst>
          </p:cNvPr>
          <p:cNvSpPr>
            <a:spLocks noGrp="1"/>
          </p:cNvSpPr>
          <p:nvPr>
            <p:ph type="body" sz="quarter" idx="11" hasCustomPrompt="1"/>
          </p:nvPr>
        </p:nvSpPr>
        <p:spPr>
          <a:xfrm>
            <a:off x="4620635" y="382901"/>
            <a:ext cx="3966571" cy="728568"/>
          </a:xfrm>
        </p:spPr>
        <p:txBody>
          <a:bodyPr>
            <a:normAutofit/>
          </a:bodyPr>
          <a:lstStyle>
            <a:lvl1pPr marL="0" indent="0">
              <a:buNone/>
              <a:defRPr sz="2000" b="0" i="0" kern="800" baseline="0">
                <a:latin typeface="Segoe UI Semilight" panose="020B0402040204020203" pitchFamily="34" charset="0"/>
                <a:cs typeface="Segoe UI Semilight" panose="020B0402040204020203" pitchFamily="34" charset="0"/>
              </a:defRPr>
            </a:lvl1pPr>
          </a:lstStyle>
          <a:p>
            <a:pPr lvl="0"/>
            <a:r>
              <a:rPr lang="en-US" dirty="0"/>
              <a:t>Lesson Title Goes Here</a:t>
            </a:r>
          </a:p>
        </p:txBody>
      </p:sp>
      <p:sp>
        <p:nvSpPr>
          <p:cNvPr id="9" name="Text Placeholder 2">
            <a:extLst>
              <a:ext uri="{FF2B5EF4-FFF2-40B4-BE49-F238E27FC236}">
                <a16:creationId xmlns:a16="http://schemas.microsoft.com/office/drawing/2014/main" id="{9258BD1F-B284-28B8-2B50-52C6221AECFD}"/>
              </a:ext>
            </a:extLst>
          </p:cNvPr>
          <p:cNvSpPr>
            <a:spLocks noGrp="1"/>
          </p:cNvSpPr>
          <p:nvPr>
            <p:ph type="body" sz="quarter" idx="12" hasCustomPrompt="1"/>
          </p:nvPr>
        </p:nvSpPr>
        <p:spPr>
          <a:xfrm>
            <a:off x="4620634" y="1124147"/>
            <a:ext cx="3966571" cy="728568"/>
          </a:xfrm>
        </p:spPr>
        <p:txBody>
          <a:bodyPr>
            <a:normAutofit/>
          </a:bodyPr>
          <a:lstStyle>
            <a:lvl1pPr marL="0" indent="0">
              <a:buNone/>
              <a:defRPr sz="1600" b="0" i="0" kern="800" baseline="0">
                <a:latin typeface="Segoe UI Semilight" panose="020B0402040204020203" pitchFamily="34" charset="0"/>
                <a:cs typeface="Segoe UI Semilight" panose="020B0402040204020203" pitchFamily="34" charset="0"/>
              </a:defRPr>
            </a:lvl1pPr>
          </a:lstStyle>
          <a:p>
            <a:pPr lvl="0"/>
            <a:r>
              <a:rPr lang="en-US" dirty="0"/>
              <a:t>• 1.1 Sub-lesson Title</a:t>
            </a:r>
          </a:p>
        </p:txBody>
      </p:sp>
      <p:sp>
        <p:nvSpPr>
          <p:cNvPr id="2" name="Text Placeholder 2">
            <a:extLst>
              <a:ext uri="{FF2B5EF4-FFF2-40B4-BE49-F238E27FC236}">
                <a16:creationId xmlns:a16="http://schemas.microsoft.com/office/drawing/2014/main" id="{D7ED1EBB-6BC5-DFD0-E2B6-8349F2148CE8}"/>
              </a:ext>
            </a:extLst>
          </p:cNvPr>
          <p:cNvSpPr>
            <a:spLocks noGrp="1"/>
          </p:cNvSpPr>
          <p:nvPr>
            <p:ph type="body" sz="quarter" idx="15" hasCustomPrompt="1"/>
          </p:nvPr>
        </p:nvSpPr>
        <p:spPr>
          <a:xfrm>
            <a:off x="4619297" y="1869540"/>
            <a:ext cx="3966571" cy="728568"/>
          </a:xfrm>
        </p:spPr>
        <p:txBody>
          <a:bodyPr>
            <a:normAutofit/>
          </a:bodyPr>
          <a:lstStyle>
            <a:lvl1pPr marL="0" indent="0">
              <a:buNone/>
              <a:defRPr sz="1600" b="0" i="0" kern="800" baseline="0">
                <a:latin typeface="Segoe UI Semilight" panose="020B0402040204020203" pitchFamily="34" charset="0"/>
                <a:cs typeface="Segoe UI Semilight" panose="020B0402040204020203" pitchFamily="34" charset="0"/>
              </a:defRPr>
            </a:lvl1pPr>
          </a:lstStyle>
          <a:p>
            <a:pPr lvl="0"/>
            <a:r>
              <a:rPr lang="en-US" dirty="0"/>
              <a:t>• 1.2 Sub-lesson Title</a:t>
            </a:r>
          </a:p>
        </p:txBody>
      </p:sp>
      <p:sp>
        <p:nvSpPr>
          <p:cNvPr id="5" name="Text Placeholder 2">
            <a:extLst>
              <a:ext uri="{FF2B5EF4-FFF2-40B4-BE49-F238E27FC236}">
                <a16:creationId xmlns:a16="http://schemas.microsoft.com/office/drawing/2014/main" id="{5BEAFDF9-6B1A-C0EB-0DEB-8FFA696AC94B}"/>
              </a:ext>
            </a:extLst>
          </p:cNvPr>
          <p:cNvSpPr>
            <a:spLocks noGrp="1"/>
          </p:cNvSpPr>
          <p:nvPr>
            <p:ph type="body" sz="quarter" idx="16" hasCustomPrompt="1"/>
          </p:nvPr>
        </p:nvSpPr>
        <p:spPr>
          <a:xfrm>
            <a:off x="4619298" y="2598108"/>
            <a:ext cx="3966571" cy="728568"/>
          </a:xfrm>
        </p:spPr>
        <p:txBody>
          <a:bodyPr>
            <a:normAutofit/>
          </a:bodyPr>
          <a:lstStyle>
            <a:lvl1pPr marL="0" indent="0">
              <a:buNone/>
              <a:defRPr sz="1600" b="0" i="0" kern="800" baseline="0">
                <a:latin typeface="Segoe UI Semilight" panose="020B0402040204020203" pitchFamily="34" charset="0"/>
                <a:cs typeface="Segoe UI Semilight" panose="020B0402040204020203" pitchFamily="34" charset="0"/>
              </a:defRPr>
            </a:lvl1pPr>
          </a:lstStyle>
          <a:p>
            <a:pPr lvl="0"/>
            <a:r>
              <a:rPr lang="en-US" dirty="0"/>
              <a:t>• 1.3 Sub-lesson Title</a:t>
            </a:r>
          </a:p>
        </p:txBody>
      </p:sp>
      <p:sp>
        <p:nvSpPr>
          <p:cNvPr id="7" name="Picture Placeholder 11">
            <a:extLst>
              <a:ext uri="{FF2B5EF4-FFF2-40B4-BE49-F238E27FC236}">
                <a16:creationId xmlns:a16="http://schemas.microsoft.com/office/drawing/2014/main" id="{41F5051F-7083-3DC3-EC81-E04D81C975E0}"/>
              </a:ext>
            </a:extLst>
          </p:cNvPr>
          <p:cNvSpPr>
            <a:spLocks noGrp="1"/>
          </p:cNvSpPr>
          <p:nvPr>
            <p:ph type="pic" sz="quarter" idx="10"/>
          </p:nvPr>
        </p:nvSpPr>
        <p:spPr>
          <a:xfrm>
            <a:off x="890544" y="664995"/>
            <a:ext cx="3358265" cy="3560747"/>
          </a:xfrm>
          <a:effectLst>
            <a:outerShdw blurRad="50800" dist="38100" dir="5400000" algn="t" rotWithShape="0">
              <a:prstClr val="black">
                <a:alpha val="40000"/>
              </a:prstClr>
            </a:outerShdw>
          </a:effectLst>
        </p:spPr>
        <p:txBody>
          <a:bodyPr>
            <a:normAutofit/>
          </a:bodyPr>
          <a:lstStyle>
            <a:lvl1pPr marL="0" indent="0" algn="ctr">
              <a:buNone/>
              <a:defRPr sz="2800"/>
            </a:lvl1pPr>
          </a:lstStyle>
          <a:p>
            <a:r>
              <a:rPr lang="en-US"/>
              <a:t>Click icon to add picture</a:t>
            </a:r>
            <a:endParaRPr lang="en-US" dirty="0"/>
          </a:p>
        </p:txBody>
      </p:sp>
      <p:pic>
        <p:nvPicPr>
          <p:cNvPr id="6" name="Picture 5" descr="A white background with blue border&#10;&#10;Description automatically generated">
            <a:extLst>
              <a:ext uri="{FF2B5EF4-FFF2-40B4-BE49-F238E27FC236}">
                <a16:creationId xmlns:a16="http://schemas.microsoft.com/office/drawing/2014/main" id="{69F2EE42-E762-6F5F-CC37-7233E5D11727}"/>
              </a:ext>
            </a:extLst>
          </p:cNvPr>
          <p:cNvPicPr>
            <a:picLocks noChangeAspect="1"/>
          </p:cNvPicPr>
          <p:nvPr userDrawn="1"/>
        </p:nvPicPr>
        <p:blipFill>
          <a:blip r:embed="rId2"/>
          <a:stretch>
            <a:fillRect/>
          </a:stretch>
        </p:blipFill>
        <p:spPr>
          <a:xfrm>
            <a:off x="1409" y="36599"/>
            <a:ext cx="9144000" cy="5143500"/>
          </a:xfrm>
          <a:prstGeom prst="rect">
            <a:avLst/>
          </a:prstGeom>
        </p:spPr>
      </p:pic>
    </p:spTree>
    <p:extLst>
      <p:ext uri="{BB962C8B-B14F-4D97-AF65-F5344CB8AC3E}">
        <p14:creationId xmlns:p14="http://schemas.microsoft.com/office/powerpoint/2010/main" val="948486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04_Content Slide (top title bar)">
    <p:spTree>
      <p:nvGrpSpPr>
        <p:cNvPr id="1" name=""/>
        <p:cNvGrpSpPr/>
        <p:nvPr/>
      </p:nvGrpSpPr>
      <p:grpSpPr>
        <a:xfrm>
          <a:off x="0" y="0"/>
          <a:ext cx="0" cy="0"/>
          <a:chOff x="0" y="0"/>
          <a:chExt cx="0" cy="0"/>
        </a:xfrm>
      </p:grpSpPr>
      <p:pic>
        <p:nvPicPr>
          <p:cNvPr id="8" name="Picture 7" descr="A white object with a black border&#10;&#10;Description automatically generated with medium confidence">
            <a:extLst>
              <a:ext uri="{FF2B5EF4-FFF2-40B4-BE49-F238E27FC236}">
                <a16:creationId xmlns:a16="http://schemas.microsoft.com/office/drawing/2014/main" id="{6F592B98-E829-4D75-987C-E10A1777DFDC}"/>
              </a:ext>
            </a:extLst>
          </p:cNvPr>
          <p:cNvPicPr>
            <a:picLocks noChangeAspect="1"/>
          </p:cNvPicPr>
          <p:nvPr/>
        </p:nvPicPr>
        <p:blipFill>
          <a:blip r:embed="rId2"/>
          <a:stretch>
            <a:fillRect/>
          </a:stretch>
        </p:blipFill>
        <p:spPr>
          <a:xfrm>
            <a:off x="0" y="0"/>
            <a:ext cx="9144000" cy="5143500"/>
          </a:xfrm>
          <a:prstGeom prst="rect">
            <a:avLst/>
          </a:prstGeom>
        </p:spPr>
      </p:pic>
      <p:sp>
        <p:nvSpPr>
          <p:cNvPr id="9" name="Title 1">
            <a:extLst>
              <a:ext uri="{FF2B5EF4-FFF2-40B4-BE49-F238E27FC236}">
                <a16:creationId xmlns:a16="http://schemas.microsoft.com/office/drawing/2014/main" id="{7BF004E1-6C6E-A41B-2708-AF445AAF3B69}"/>
              </a:ext>
            </a:extLst>
          </p:cNvPr>
          <p:cNvSpPr>
            <a:spLocks noGrp="1"/>
          </p:cNvSpPr>
          <p:nvPr>
            <p:ph type="title" hasCustomPrompt="1"/>
          </p:nvPr>
        </p:nvSpPr>
        <p:spPr>
          <a:xfrm>
            <a:off x="793342" y="9336"/>
            <a:ext cx="7548179" cy="463628"/>
          </a:xfrm>
          <a:prstGeom prst="rect">
            <a:avLst/>
          </a:prstGeom>
        </p:spPr>
        <p:txBody>
          <a:bodyPr>
            <a:noAutofit/>
          </a:bodyPr>
          <a:lstStyle>
            <a:lvl1pPr algn="l">
              <a:defRPr sz="2800" baseline="0">
                <a:solidFill>
                  <a:schemeClr val="bg1"/>
                </a:solidFill>
                <a:latin typeface="Segoe UI" panose="020B0502040204020203" pitchFamily="34" charset="0"/>
                <a:cs typeface="Segoe UI" panose="020B0502040204020203" pitchFamily="34" charset="0"/>
              </a:defRPr>
            </a:lvl1pPr>
          </a:lstStyle>
          <a:p>
            <a:r>
              <a:rPr lang="en-US" dirty="0"/>
              <a:t>Slide Title Goes Here</a:t>
            </a:r>
          </a:p>
        </p:txBody>
      </p:sp>
      <p:sp>
        <p:nvSpPr>
          <p:cNvPr id="10" name="Content Placeholder 2">
            <a:extLst>
              <a:ext uri="{FF2B5EF4-FFF2-40B4-BE49-F238E27FC236}">
                <a16:creationId xmlns:a16="http://schemas.microsoft.com/office/drawing/2014/main" id="{5A0E15C9-D306-B736-F041-3C5729A18DE3}"/>
              </a:ext>
            </a:extLst>
          </p:cNvPr>
          <p:cNvSpPr>
            <a:spLocks noGrp="1"/>
          </p:cNvSpPr>
          <p:nvPr>
            <p:ph idx="1"/>
          </p:nvPr>
        </p:nvSpPr>
        <p:spPr>
          <a:xfrm>
            <a:off x="900501" y="987374"/>
            <a:ext cx="7333862" cy="3655572"/>
          </a:xfrm>
        </p:spPr>
        <p:txBody>
          <a:bodyPr>
            <a:noAutofit/>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 name="Picture 1" descr="A white object with a black border&#10;&#10;Description automatically generated with medium confidence">
            <a:extLst>
              <a:ext uri="{FF2B5EF4-FFF2-40B4-BE49-F238E27FC236}">
                <a16:creationId xmlns:a16="http://schemas.microsoft.com/office/drawing/2014/main" id="{1E03FF75-F906-DFC4-F2DB-E6A0D0C643B9}"/>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0448785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05_Content Slide (box)">
    <p:spTree>
      <p:nvGrpSpPr>
        <p:cNvPr id="1" name=""/>
        <p:cNvGrpSpPr/>
        <p:nvPr/>
      </p:nvGrpSpPr>
      <p:grpSpPr>
        <a:xfrm>
          <a:off x="0" y="0"/>
          <a:ext cx="0" cy="0"/>
          <a:chOff x="0" y="0"/>
          <a:chExt cx="0" cy="0"/>
        </a:xfrm>
      </p:grpSpPr>
      <p:pic>
        <p:nvPicPr>
          <p:cNvPr id="5" name="Picture 4" descr="A white rectangular object with a grey background&#10;&#10;Description automatically generated">
            <a:extLst>
              <a:ext uri="{FF2B5EF4-FFF2-40B4-BE49-F238E27FC236}">
                <a16:creationId xmlns:a16="http://schemas.microsoft.com/office/drawing/2014/main" id="{8F5A7659-558D-5850-50C2-72AB7FD8FCBD}"/>
              </a:ext>
            </a:extLst>
          </p:cNvPr>
          <p:cNvPicPr>
            <a:picLocks noChangeAspect="1"/>
          </p:cNvPicPr>
          <p:nvPr/>
        </p:nvPicPr>
        <p:blipFill>
          <a:blip r:embed="rId2"/>
          <a:stretch>
            <a:fillRect/>
          </a:stretch>
        </p:blipFill>
        <p:spPr>
          <a:xfrm>
            <a:off x="0" y="0"/>
            <a:ext cx="9144000" cy="5143500"/>
          </a:xfrm>
          <a:prstGeom prst="rect">
            <a:avLst/>
          </a:prstGeom>
        </p:spPr>
      </p:pic>
      <p:sp>
        <p:nvSpPr>
          <p:cNvPr id="6" name="Title 1">
            <a:extLst>
              <a:ext uri="{FF2B5EF4-FFF2-40B4-BE49-F238E27FC236}">
                <a16:creationId xmlns:a16="http://schemas.microsoft.com/office/drawing/2014/main" id="{39A3BCAA-490B-BAA5-D814-04214EC50245}"/>
              </a:ext>
            </a:extLst>
          </p:cNvPr>
          <p:cNvSpPr>
            <a:spLocks noGrp="1"/>
          </p:cNvSpPr>
          <p:nvPr>
            <p:ph type="title" hasCustomPrompt="1"/>
          </p:nvPr>
        </p:nvSpPr>
        <p:spPr>
          <a:xfrm>
            <a:off x="793342" y="9336"/>
            <a:ext cx="7548179" cy="463628"/>
          </a:xfrm>
          <a:prstGeom prst="rect">
            <a:avLst/>
          </a:prstGeom>
        </p:spPr>
        <p:txBody>
          <a:bodyPr>
            <a:noAutofit/>
          </a:bodyPr>
          <a:lstStyle>
            <a:lvl1pPr algn="l">
              <a:defRPr sz="2800" baseline="0">
                <a:solidFill>
                  <a:schemeClr val="bg1"/>
                </a:solidFill>
                <a:latin typeface="Segoe UI" panose="020B0502040204020203" pitchFamily="34" charset="0"/>
                <a:cs typeface="Segoe UI" panose="020B0502040204020203" pitchFamily="34" charset="0"/>
              </a:defRPr>
            </a:lvl1pPr>
          </a:lstStyle>
          <a:p>
            <a:r>
              <a:rPr lang="en-US" dirty="0"/>
              <a:t>Slide Title Goes Here</a:t>
            </a:r>
          </a:p>
        </p:txBody>
      </p:sp>
      <p:sp>
        <p:nvSpPr>
          <p:cNvPr id="7" name="Content Placeholder 2">
            <a:extLst>
              <a:ext uri="{FF2B5EF4-FFF2-40B4-BE49-F238E27FC236}">
                <a16:creationId xmlns:a16="http://schemas.microsoft.com/office/drawing/2014/main" id="{4043A29F-9950-00FC-54AD-2F3EA9126BD7}"/>
              </a:ext>
            </a:extLst>
          </p:cNvPr>
          <p:cNvSpPr>
            <a:spLocks noGrp="1"/>
          </p:cNvSpPr>
          <p:nvPr>
            <p:ph idx="1"/>
          </p:nvPr>
        </p:nvSpPr>
        <p:spPr>
          <a:xfrm>
            <a:off x="900501" y="987374"/>
            <a:ext cx="7333862" cy="3655572"/>
          </a:xfrm>
        </p:spPr>
        <p:txBody>
          <a:bodyPr>
            <a:noAutofit/>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 name="Picture 1" descr="A white rectangular object with a grey background&#10;&#10;Description automatically generated">
            <a:extLst>
              <a:ext uri="{FF2B5EF4-FFF2-40B4-BE49-F238E27FC236}">
                <a16:creationId xmlns:a16="http://schemas.microsoft.com/office/drawing/2014/main" id="{5E576AAE-EDF3-8574-4732-C4A9E1587DC0}"/>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463076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06_Content Slide (header and footer)">
    <p:spTree>
      <p:nvGrpSpPr>
        <p:cNvPr id="1" name=""/>
        <p:cNvGrpSpPr/>
        <p:nvPr/>
      </p:nvGrpSpPr>
      <p:grpSpPr>
        <a:xfrm>
          <a:off x="0" y="0"/>
          <a:ext cx="0" cy="0"/>
          <a:chOff x="0" y="0"/>
          <a:chExt cx="0" cy="0"/>
        </a:xfrm>
      </p:grpSpPr>
      <p:pic>
        <p:nvPicPr>
          <p:cNvPr id="4" name="Picture 3" descr="A white and blue logo&#10;&#10;Description automatically generated with medium confidence">
            <a:extLst>
              <a:ext uri="{FF2B5EF4-FFF2-40B4-BE49-F238E27FC236}">
                <a16:creationId xmlns:a16="http://schemas.microsoft.com/office/drawing/2014/main" id="{10F185E1-4992-9D3A-B3E8-45EEBB7E670A}"/>
              </a:ext>
            </a:extLst>
          </p:cNvPr>
          <p:cNvPicPr>
            <a:picLocks noChangeAspect="1"/>
          </p:cNvPicPr>
          <p:nvPr/>
        </p:nvPicPr>
        <p:blipFill>
          <a:blip r:embed="rId2"/>
          <a:stretch>
            <a:fillRect/>
          </a:stretch>
        </p:blipFill>
        <p:spPr>
          <a:xfrm>
            <a:off x="0" y="0"/>
            <a:ext cx="9144000" cy="5143500"/>
          </a:xfrm>
          <a:prstGeom prst="rect">
            <a:avLst/>
          </a:prstGeom>
        </p:spPr>
      </p:pic>
      <p:sp>
        <p:nvSpPr>
          <p:cNvPr id="3" name="Content Placeholder 2"/>
          <p:cNvSpPr>
            <a:spLocks noGrp="1"/>
          </p:cNvSpPr>
          <p:nvPr>
            <p:ph idx="1"/>
          </p:nvPr>
        </p:nvSpPr>
        <p:spPr>
          <a:xfrm>
            <a:off x="900501" y="775629"/>
            <a:ext cx="7333862" cy="3742941"/>
          </a:xfrm>
        </p:spPr>
        <p:txBody>
          <a:bodyPr>
            <a:noAutofit/>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 name="Picture 1" descr="A white and blue logo&#10;&#10;Description automatically generated with medium confidence">
            <a:extLst>
              <a:ext uri="{FF2B5EF4-FFF2-40B4-BE49-F238E27FC236}">
                <a16:creationId xmlns:a16="http://schemas.microsoft.com/office/drawing/2014/main" id="{F92DCD30-BA28-F0D3-0128-BF69D7B726C5}"/>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604207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07_Content Slide (footer onl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6ED5F27-70E5-4B4C-988B-9232507CFD00}"/>
              </a:ext>
            </a:extLst>
          </p:cNvPr>
          <p:cNvPicPr>
            <a:picLocks noChangeAspect="1"/>
          </p:cNvPicPr>
          <p:nvPr/>
        </p:nvPicPr>
        <p:blipFill>
          <a:blip r:embed="rId2"/>
          <a:srcRect/>
          <a:stretch/>
        </p:blipFill>
        <p:spPr>
          <a:xfrm>
            <a:off x="0" y="0"/>
            <a:ext cx="9144000" cy="5143500"/>
          </a:xfrm>
          <a:prstGeom prst="rect">
            <a:avLst/>
          </a:prstGeom>
        </p:spPr>
      </p:pic>
      <p:sp>
        <p:nvSpPr>
          <p:cNvPr id="3" name="Content Placeholder 2"/>
          <p:cNvSpPr>
            <a:spLocks noGrp="1"/>
          </p:cNvSpPr>
          <p:nvPr>
            <p:ph idx="1"/>
          </p:nvPr>
        </p:nvSpPr>
        <p:spPr>
          <a:xfrm>
            <a:off x="900501" y="775629"/>
            <a:ext cx="7333862" cy="3742941"/>
          </a:xfrm>
        </p:spPr>
        <p:txBody>
          <a:bodyPr>
            <a:noAutofit/>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itle 1">
            <a:extLst>
              <a:ext uri="{FF2B5EF4-FFF2-40B4-BE49-F238E27FC236}">
                <a16:creationId xmlns:a16="http://schemas.microsoft.com/office/drawing/2014/main" id="{C5FABB46-522D-9531-1393-55BDDBA9800B}"/>
              </a:ext>
            </a:extLst>
          </p:cNvPr>
          <p:cNvSpPr>
            <a:spLocks noGrp="1"/>
          </p:cNvSpPr>
          <p:nvPr>
            <p:ph type="title" hasCustomPrompt="1"/>
          </p:nvPr>
        </p:nvSpPr>
        <p:spPr>
          <a:xfrm>
            <a:off x="793342" y="9336"/>
            <a:ext cx="7548179" cy="463628"/>
          </a:xfrm>
          <a:prstGeom prst="rect">
            <a:avLst/>
          </a:prstGeom>
        </p:spPr>
        <p:txBody>
          <a:bodyPr>
            <a:noAutofit/>
          </a:bodyPr>
          <a:lstStyle>
            <a:lvl1pPr algn="l">
              <a:defRPr sz="2800" baseline="0">
                <a:solidFill>
                  <a:schemeClr val="tx1"/>
                </a:solidFill>
                <a:latin typeface="Segoe UI" panose="020B0502040204020203" pitchFamily="34" charset="0"/>
                <a:cs typeface="Segoe UI" panose="020B0502040204020203" pitchFamily="34" charset="0"/>
              </a:defRPr>
            </a:lvl1pPr>
          </a:lstStyle>
          <a:p>
            <a:r>
              <a:rPr lang="en-US" dirty="0"/>
              <a:t>Slide Title Goes Here</a:t>
            </a:r>
          </a:p>
        </p:txBody>
      </p:sp>
      <p:pic>
        <p:nvPicPr>
          <p:cNvPr id="2" name="Picture 1">
            <a:extLst>
              <a:ext uri="{FF2B5EF4-FFF2-40B4-BE49-F238E27FC236}">
                <a16:creationId xmlns:a16="http://schemas.microsoft.com/office/drawing/2014/main" id="{6C88AC8A-674A-76E5-9602-A90DC8B808F4}"/>
              </a:ext>
            </a:extLst>
          </p:cNvPr>
          <p:cNvPicPr>
            <a:picLocks noChangeAspect="1"/>
          </p:cNvPicPr>
          <p:nvPr userDrawn="1"/>
        </p:nvPicPr>
        <p:blipFill>
          <a:blip r:embed="rId2"/>
          <a:srcRect/>
          <a:stretch/>
        </p:blipFill>
        <p:spPr>
          <a:xfrm>
            <a:off x="0" y="0"/>
            <a:ext cx="9144000" cy="5143500"/>
          </a:xfrm>
          <a:prstGeom prst="rect">
            <a:avLst/>
          </a:prstGeom>
        </p:spPr>
      </p:pic>
    </p:spTree>
    <p:extLst>
      <p:ext uri="{BB962C8B-B14F-4D97-AF65-F5344CB8AC3E}">
        <p14:creationId xmlns:p14="http://schemas.microsoft.com/office/powerpoint/2010/main" val="172856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08_Content Slide (footer only w/ two content boxe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2225C24-701B-6B4D-B8C3-DFB49DB8C60B}"/>
              </a:ext>
            </a:extLst>
          </p:cNvPr>
          <p:cNvPicPr>
            <a:picLocks noChangeAspect="1"/>
          </p:cNvPicPr>
          <p:nvPr/>
        </p:nvPicPr>
        <p:blipFill>
          <a:blip r:embed="rId2"/>
          <a:srcRect/>
          <a:stretch/>
        </p:blipFill>
        <p:spPr>
          <a:xfrm>
            <a:off x="0" y="0"/>
            <a:ext cx="9144000" cy="5143500"/>
          </a:xfrm>
          <a:prstGeom prst="rect">
            <a:avLst/>
          </a:prstGeom>
        </p:spPr>
      </p:pic>
      <p:sp>
        <p:nvSpPr>
          <p:cNvPr id="3" name="Content Placeholder 2"/>
          <p:cNvSpPr>
            <a:spLocks noGrp="1"/>
          </p:cNvSpPr>
          <p:nvPr>
            <p:ph sz="half" idx="1"/>
          </p:nvPr>
        </p:nvSpPr>
        <p:spPr>
          <a:xfrm>
            <a:off x="457200" y="946140"/>
            <a:ext cx="4038600" cy="3394472"/>
          </a:xfrm>
        </p:spPr>
        <p:txBody>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7344" y="946356"/>
            <a:ext cx="4038600" cy="3394472"/>
          </a:xfrm>
        </p:spPr>
        <p:txBody>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1">
            <a:extLst>
              <a:ext uri="{FF2B5EF4-FFF2-40B4-BE49-F238E27FC236}">
                <a16:creationId xmlns:a16="http://schemas.microsoft.com/office/drawing/2014/main" id="{1F0EB95E-AB5B-2489-EDB6-8BD32E98EC8B}"/>
              </a:ext>
            </a:extLst>
          </p:cNvPr>
          <p:cNvSpPr>
            <a:spLocks noGrp="1"/>
          </p:cNvSpPr>
          <p:nvPr>
            <p:ph type="title" hasCustomPrompt="1"/>
          </p:nvPr>
        </p:nvSpPr>
        <p:spPr>
          <a:xfrm>
            <a:off x="793342" y="9336"/>
            <a:ext cx="7548179" cy="463628"/>
          </a:xfrm>
          <a:prstGeom prst="rect">
            <a:avLst/>
          </a:prstGeom>
        </p:spPr>
        <p:txBody>
          <a:bodyPr>
            <a:noAutofit/>
          </a:bodyPr>
          <a:lstStyle>
            <a:lvl1pPr algn="l">
              <a:defRPr sz="2800" baseline="0">
                <a:solidFill>
                  <a:schemeClr val="tx1"/>
                </a:solidFill>
                <a:latin typeface="Segoe UI" panose="020B0502040204020203" pitchFamily="34" charset="0"/>
                <a:cs typeface="Segoe UI" panose="020B0502040204020203" pitchFamily="34" charset="0"/>
              </a:defRPr>
            </a:lvl1pPr>
          </a:lstStyle>
          <a:p>
            <a:r>
              <a:rPr lang="en-US" dirty="0"/>
              <a:t>Slide Title Goes Here</a:t>
            </a:r>
          </a:p>
        </p:txBody>
      </p:sp>
      <p:pic>
        <p:nvPicPr>
          <p:cNvPr id="2" name="Picture 1">
            <a:extLst>
              <a:ext uri="{FF2B5EF4-FFF2-40B4-BE49-F238E27FC236}">
                <a16:creationId xmlns:a16="http://schemas.microsoft.com/office/drawing/2014/main" id="{56BBD1A7-D040-8AA9-D945-8E9453D4DABF}"/>
              </a:ext>
            </a:extLst>
          </p:cNvPr>
          <p:cNvPicPr>
            <a:picLocks noChangeAspect="1"/>
          </p:cNvPicPr>
          <p:nvPr userDrawn="1"/>
        </p:nvPicPr>
        <p:blipFill>
          <a:blip r:embed="rId2"/>
          <a:srcRect/>
          <a:stretch/>
        </p:blipFill>
        <p:spPr>
          <a:xfrm>
            <a:off x="0" y="0"/>
            <a:ext cx="9144000" cy="5143500"/>
          </a:xfrm>
          <a:prstGeom prst="rect">
            <a:avLst/>
          </a:prstGeom>
        </p:spPr>
      </p:pic>
    </p:spTree>
    <p:extLst>
      <p:ext uri="{BB962C8B-B14F-4D97-AF65-F5344CB8AC3E}">
        <p14:creationId xmlns:p14="http://schemas.microsoft.com/office/powerpoint/2010/main" val="3579316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09_Content Slide (open spac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EB9D5BD-777B-FB47-A928-3A74870851D9}"/>
              </a:ext>
            </a:extLst>
          </p:cNvPr>
          <p:cNvPicPr>
            <a:picLocks noChangeAspect="1"/>
          </p:cNvPicPr>
          <p:nvPr/>
        </p:nvPicPr>
        <p:blipFill>
          <a:blip r:embed="rId2"/>
          <a:srcRect/>
          <a:stretch/>
        </p:blipFill>
        <p:spPr>
          <a:xfrm>
            <a:off x="0" y="9336"/>
            <a:ext cx="9144000" cy="5143500"/>
          </a:xfrm>
          <a:prstGeom prst="rect">
            <a:avLst/>
          </a:prstGeom>
        </p:spPr>
      </p:pic>
      <p:sp>
        <p:nvSpPr>
          <p:cNvPr id="6" name="Title 1">
            <a:extLst>
              <a:ext uri="{FF2B5EF4-FFF2-40B4-BE49-F238E27FC236}">
                <a16:creationId xmlns:a16="http://schemas.microsoft.com/office/drawing/2014/main" id="{715979BF-344D-CDD6-5808-1E3A396E91D7}"/>
              </a:ext>
            </a:extLst>
          </p:cNvPr>
          <p:cNvSpPr>
            <a:spLocks noGrp="1"/>
          </p:cNvSpPr>
          <p:nvPr>
            <p:ph type="title" hasCustomPrompt="1"/>
          </p:nvPr>
        </p:nvSpPr>
        <p:spPr>
          <a:xfrm>
            <a:off x="793342" y="9336"/>
            <a:ext cx="7548179" cy="463628"/>
          </a:xfrm>
          <a:prstGeom prst="rect">
            <a:avLst/>
          </a:prstGeom>
        </p:spPr>
        <p:txBody>
          <a:bodyPr>
            <a:noAutofit/>
          </a:bodyPr>
          <a:lstStyle>
            <a:lvl1pPr algn="l">
              <a:defRPr sz="2800" baseline="0">
                <a:solidFill>
                  <a:schemeClr val="tx1"/>
                </a:solidFill>
                <a:latin typeface="Segoe UI" panose="020B0502040204020203" pitchFamily="34" charset="0"/>
                <a:cs typeface="Segoe UI" panose="020B0502040204020203" pitchFamily="34" charset="0"/>
              </a:defRPr>
            </a:lvl1pPr>
          </a:lstStyle>
          <a:p>
            <a:r>
              <a:rPr lang="en-US" dirty="0"/>
              <a:t>Slide Title Goes Here</a:t>
            </a:r>
          </a:p>
        </p:txBody>
      </p:sp>
      <p:sp>
        <p:nvSpPr>
          <p:cNvPr id="9" name="Content Placeholder 2">
            <a:extLst>
              <a:ext uri="{FF2B5EF4-FFF2-40B4-BE49-F238E27FC236}">
                <a16:creationId xmlns:a16="http://schemas.microsoft.com/office/drawing/2014/main" id="{4E038BA8-C749-8779-4A17-7889836633C0}"/>
              </a:ext>
            </a:extLst>
          </p:cNvPr>
          <p:cNvSpPr>
            <a:spLocks noGrp="1"/>
          </p:cNvSpPr>
          <p:nvPr>
            <p:ph idx="1"/>
          </p:nvPr>
        </p:nvSpPr>
        <p:spPr>
          <a:xfrm>
            <a:off x="900501" y="775629"/>
            <a:ext cx="7333862" cy="3742941"/>
          </a:xfrm>
        </p:spPr>
        <p:txBody>
          <a:bodyPr>
            <a:noAutofit/>
          </a:bodyPr>
          <a:lstStyle>
            <a:lvl1pPr>
              <a:defRPr sz="2200" baseline="0">
                <a:latin typeface="Open Sans" panose="020B0606030504020204" pitchFamily="34" charset="0"/>
              </a:defRPr>
            </a:lvl1pPr>
            <a:lvl2pPr>
              <a:defRPr sz="2000" baseline="0">
                <a:latin typeface="Open Sans" panose="020B0606030504020204" pitchFamily="34" charset="0"/>
              </a:defRPr>
            </a:lvl2pPr>
            <a:lvl3pPr>
              <a:defRPr sz="1800" baseline="0">
                <a:latin typeface="Open Sans" panose="020B0606030504020204" pitchFamily="34" charset="0"/>
              </a:defRPr>
            </a:lvl3pPr>
            <a:lvl4pPr>
              <a:defRPr sz="1800" baseline="0">
                <a:latin typeface="Open Sans" panose="020B0606030504020204" pitchFamily="34" charset="0"/>
              </a:defRPr>
            </a:lvl4pPr>
            <a:lvl5pPr>
              <a:defRPr sz="1800" baseline="0">
                <a:latin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 name="Picture 1">
            <a:extLst>
              <a:ext uri="{FF2B5EF4-FFF2-40B4-BE49-F238E27FC236}">
                <a16:creationId xmlns:a16="http://schemas.microsoft.com/office/drawing/2014/main" id="{206A0AD5-CB3F-8169-AF25-456262A7BAD3}"/>
              </a:ext>
            </a:extLst>
          </p:cNvPr>
          <p:cNvPicPr>
            <a:picLocks noChangeAspect="1"/>
          </p:cNvPicPr>
          <p:nvPr userDrawn="1"/>
        </p:nvPicPr>
        <p:blipFill>
          <a:blip r:embed="rId2"/>
          <a:srcRect/>
          <a:stretch/>
        </p:blipFill>
        <p:spPr>
          <a:xfrm>
            <a:off x="0" y="9336"/>
            <a:ext cx="9144000" cy="5143500"/>
          </a:xfrm>
          <a:prstGeom prst="rect">
            <a:avLst/>
          </a:prstGeom>
        </p:spPr>
      </p:pic>
    </p:spTree>
    <p:extLst>
      <p:ext uri="{BB962C8B-B14F-4D97-AF65-F5344CB8AC3E}">
        <p14:creationId xmlns:p14="http://schemas.microsoft.com/office/powerpoint/2010/main" val="1820708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0">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128B0A6C-EF38-9441-ADBF-8FE45FA6C46E}" type="datetimeFigureOut">
              <a:rPr lang="en-US" smtClean="0"/>
              <a:t>Sun, 9/28/2025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6D032D76-6BE4-154B-A130-37D069E42354}" type="slidenum">
              <a:rPr lang="en-US" smtClean="0"/>
              <a:t>‹#›</a:t>
            </a:fld>
            <a:endParaRPr lang="en-US"/>
          </a:p>
        </p:txBody>
      </p:sp>
      <p:sp>
        <p:nvSpPr>
          <p:cNvPr id="7" name="Title 1"/>
          <p:cNvSpPr txBox="1">
            <a:spLocks/>
          </p:cNvSpPr>
          <p:nvPr/>
        </p:nvSpPr>
        <p:spPr>
          <a:xfrm>
            <a:off x="457200" y="210636"/>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mj-lt"/>
                <a:ea typeface="+mj-ea"/>
                <a:cs typeface="+mj-cs"/>
              </a:defRPr>
            </a:lvl1pPr>
          </a:lstStyle>
          <a:p>
            <a:pPr algn="ctr"/>
            <a:r>
              <a:rPr lang="en-US" dirty="0">
                <a:solidFill>
                  <a:schemeClr val="tx1"/>
                </a:solidFill>
              </a:rPr>
              <a:t>Click to edit Master title style</a:t>
            </a:r>
          </a:p>
        </p:txBody>
      </p:sp>
      <p:sp>
        <p:nvSpPr>
          <p:cNvPr id="2" name="Title 1">
            <a:extLst>
              <a:ext uri="{FF2B5EF4-FFF2-40B4-BE49-F238E27FC236}">
                <a16:creationId xmlns:a16="http://schemas.microsoft.com/office/drawing/2014/main" id="{93EF7376-91BF-E078-2A66-21FFC1EC9B9D}"/>
              </a:ext>
            </a:extLst>
          </p:cNvPr>
          <p:cNvSpPr txBox="1">
            <a:spLocks/>
          </p:cNvSpPr>
          <p:nvPr userDrawn="1"/>
        </p:nvSpPr>
        <p:spPr>
          <a:xfrm>
            <a:off x="457200" y="210636"/>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mj-lt"/>
                <a:ea typeface="+mj-ea"/>
                <a:cs typeface="+mj-cs"/>
              </a:defRPr>
            </a:lvl1pPr>
          </a:lstStyle>
          <a:p>
            <a:pPr algn="ctr"/>
            <a:r>
              <a:rPr lang="en-US" dirty="0">
                <a:solidFill>
                  <a:schemeClr val="tx1"/>
                </a:solidFill>
              </a:rPr>
              <a:t>Click to edit Master title style</a:t>
            </a:r>
          </a:p>
        </p:txBody>
      </p:sp>
    </p:spTree>
    <p:extLst>
      <p:ext uri="{BB962C8B-B14F-4D97-AF65-F5344CB8AC3E}">
        <p14:creationId xmlns:p14="http://schemas.microsoft.com/office/powerpoint/2010/main" val="279878657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649" r:id="rId10"/>
    <p:sldLayoutId id="2147483659" r:id="rId11"/>
    <p:sldLayoutId id="2147483658" r:id="rId12"/>
    <p:sldLayoutId id="2147483664" r:id="rId13"/>
    <p:sldLayoutId id="2147483662" r:id="rId14"/>
    <p:sldLayoutId id="2147483665" r:id="rId15"/>
    <p:sldLayoutId id="2147483660" r:id="rId16"/>
    <p:sldLayoutId id="2147483661" r:id="rId17"/>
    <p:sldLayoutId id="2147483663" r:id="rId18"/>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9B06A7D5-89E7-EAD9-D088-2A2125602967}"/>
              </a:ext>
            </a:extLst>
          </p:cNvPr>
          <p:cNvPicPr>
            <a:picLocks noChangeAspect="1"/>
          </p:cNvPicPr>
          <p:nvPr/>
        </p:nvPicPr>
        <p:blipFill>
          <a:blip r:embed="rId2"/>
          <a:stretch>
            <a:fillRect/>
          </a:stretch>
        </p:blipFill>
        <p:spPr>
          <a:xfrm>
            <a:off x="1709962" y="265417"/>
            <a:ext cx="3673828" cy="838095"/>
          </a:xfrm>
          <a:prstGeom prst="rect">
            <a:avLst/>
          </a:prstGeom>
        </p:spPr>
      </p:pic>
      <p:sp>
        <p:nvSpPr>
          <p:cNvPr id="7" name="Subtitle 6">
            <a:extLst>
              <a:ext uri="{FF2B5EF4-FFF2-40B4-BE49-F238E27FC236}">
                <a16:creationId xmlns:a16="http://schemas.microsoft.com/office/drawing/2014/main" id="{5E025FF1-FA05-58E9-B110-E456E82B45AC}"/>
              </a:ext>
            </a:extLst>
          </p:cNvPr>
          <p:cNvSpPr>
            <a:spLocks noGrp="1"/>
          </p:cNvSpPr>
          <p:nvPr>
            <p:ph type="subTitle" idx="1"/>
          </p:nvPr>
        </p:nvSpPr>
        <p:spPr>
          <a:xfrm>
            <a:off x="1652594" y="652894"/>
            <a:ext cx="6933141" cy="674899"/>
          </a:xfrm>
        </p:spPr>
        <p:txBody>
          <a:bodyPr>
            <a:noAutofit/>
          </a:bodyPr>
          <a:lstStyle/>
          <a:p>
            <a:r>
              <a:rPr lang="en-US" sz="3600" b="1"/>
              <a:t>Exam AZ-801: Configuring Windows Server Hybrid Advanced Services, 2nd Ed </a:t>
            </a:r>
            <a:endParaRPr lang="en-US" sz="3600" b="1" dirty="0"/>
          </a:p>
        </p:txBody>
      </p:sp>
      <p:sp>
        <p:nvSpPr>
          <p:cNvPr id="9" name="Text Placeholder 8">
            <a:extLst>
              <a:ext uri="{FF2B5EF4-FFF2-40B4-BE49-F238E27FC236}">
                <a16:creationId xmlns:a16="http://schemas.microsoft.com/office/drawing/2014/main" id="{A656C324-4E4C-B0F4-6DC5-3C9DDA851E78}"/>
              </a:ext>
            </a:extLst>
          </p:cNvPr>
          <p:cNvSpPr>
            <a:spLocks noGrp="1"/>
          </p:cNvSpPr>
          <p:nvPr>
            <p:ph type="body" sz="quarter" idx="11"/>
          </p:nvPr>
        </p:nvSpPr>
        <p:spPr/>
        <p:txBody>
          <a:bodyPr/>
          <a:lstStyle/>
          <a:p>
            <a:r>
              <a:rPr lang="en-US" dirty="0"/>
              <a:t>Tim Warner</a:t>
            </a:r>
          </a:p>
        </p:txBody>
      </p:sp>
      <p:sp>
        <p:nvSpPr>
          <p:cNvPr id="10" name="Text Placeholder 9">
            <a:extLst>
              <a:ext uri="{FF2B5EF4-FFF2-40B4-BE49-F238E27FC236}">
                <a16:creationId xmlns:a16="http://schemas.microsoft.com/office/drawing/2014/main" id="{25C667F3-A6DD-AE8F-325F-B5B6FE741D98}"/>
              </a:ext>
            </a:extLst>
          </p:cNvPr>
          <p:cNvSpPr>
            <a:spLocks noGrp="1"/>
          </p:cNvSpPr>
          <p:nvPr>
            <p:ph type="body" sz="quarter" idx="12"/>
          </p:nvPr>
        </p:nvSpPr>
        <p:spPr>
          <a:xfrm>
            <a:off x="3462347" y="3648402"/>
            <a:ext cx="3023362" cy="584200"/>
          </a:xfrm>
        </p:spPr>
        <p:txBody>
          <a:bodyPr/>
          <a:lstStyle/>
          <a:p>
            <a:r>
              <a:rPr lang="en-US" dirty="0"/>
              <a:t>Microsoft Certified Trainer and Microsoft MVP</a:t>
            </a:r>
          </a:p>
        </p:txBody>
      </p:sp>
      <p:pic>
        <p:nvPicPr>
          <p:cNvPr id="5" name="Picture Placeholder 4" descr="A person wearing glasses and a black jacket&#10;&#10;AI-generated content may be incorrect.">
            <a:extLst>
              <a:ext uri="{FF2B5EF4-FFF2-40B4-BE49-F238E27FC236}">
                <a16:creationId xmlns:a16="http://schemas.microsoft.com/office/drawing/2014/main" id="{272C23CC-6DAA-D474-5879-59974AA40D0F}"/>
              </a:ext>
            </a:extLst>
          </p:cNvPr>
          <p:cNvPicPr>
            <a:picLocks noGrp="1" noChangeAspect="1"/>
          </p:cNvPicPr>
          <p:nvPr>
            <p:ph type="pic" sz="quarter" idx="10"/>
          </p:nvPr>
        </p:nvPicPr>
        <p:blipFill>
          <a:blip r:embed="rId3"/>
          <a:srcRect l="2378" r="2378"/>
          <a:stretch>
            <a:fillRect/>
          </a:stretch>
        </p:blipFill>
        <p:spPr>
          <a:xfrm>
            <a:off x="2294356" y="3064110"/>
            <a:ext cx="1112885" cy="1168586"/>
          </a:xfrm>
        </p:spPr>
      </p:pic>
    </p:spTree>
    <p:extLst>
      <p:ext uri="{BB962C8B-B14F-4D97-AF65-F5344CB8AC3E}">
        <p14:creationId xmlns:p14="http://schemas.microsoft.com/office/powerpoint/2010/main" val="3662525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E03C8-8D21-7742-BC45-5373CF43F0B8}"/>
              </a:ext>
            </a:extLst>
          </p:cNvPr>
          <p:cNvSpPr>
            <a:spLocks noGrp="1"/>
          </p:cNvSpPr>
          <p:nvPr>
            <p:ph type="title"/>
          </p:nvPr>
        </p:nvSpPr>
        <p:spPr/>
        <p:txBody>
          <a:bodyPr/>
          <a:lstStyle/>
          <a:p>
            <a:r>
              <a:rPr lang="en-US"/>
              <a:t>Control and protect encryption keys at scale</a:t>
            </a:r>
            <a:endParaRPr lang="en-US" dirty="0"/>
          </a:p>
        </p:txBody>
      </p:sp>
      <p:sp>
        <p:nvSpPr>
          <p:cNvPr id="3" name="Content Placeholder 2">
            <a:extLst>
              <a:ext uri="{FF2B5EF4-FFF2-40B4-BE49-F238E27FC236}">
                <a16:creationId xmlns:a16="http://schemas.microsoft.com/office/drawing/2014/main" id="{514D88C4-C6AF-3654-026D-9E5843DEC367}"/>
              </a:ext>
            </a:extLst>
          </p:cNvPr>
          <p:cNvSpPr>
            <a:spLocks noGrp="1"/>
          </p:cNvSpPr>
          <p:nvPr>
            <p:ph idx="1"/>
          </p:nvPr>
        </p:nvSpPr>
        <p:spPr>
          <a:xfrm>
            <a:off x="900501" y="782059"/>
            <a:ext cx="7197363" cy="4310743"/>
          </a:xfrm>
        </p:spPr>
        <p:txBody>
          <a:bodyPr vert="horz" lIns="91440" tIns="45720" rIns="91440" bIns="45720" rtlCol="0" anchor="t">
            <a:noAutofit/>
          </a:bodyPr>
          <a:lstStyle/>
          <a:p>
            <a:r>
              <a:rPr lang="en-US" sz="1800" dirty="0"/>
              <a:t>Azure Key Vault secures VM encryption keys</a:t>
            </a:r>
          </a:p>
          <a:p>
            <a:r>
              <a:rPr lang="en-US" sz="1800" dirty="0"/>
              <a:t>Role-based access controls restrict who can retrieve keys</a:t>
            </a:r>
          </a:p>
          <a:p>
            <a:r>
              <a:rPr lang="en-US" sz="1800" dirty="0"/>
              <a:t>Key rotation policies enforce cryptographic hygiene</a:t>
            </a:r>
          </a:p>
          <a:p>
            <a:r>
              <a:rPr lang="en-US" sz="1800" dirty="0"/>
              <a:t>HSM-backed storage provides extra protection</a:t>
            </a:r>
          </a:p>
          <a:p>
            <a:r>
              <a:rPr lang="en-US" sz="1800" dirty="0"/>
              <a:t>Adventure Works implements versioning for key lifecycle management</a:t>
            </a:r>
          </a:p>
        </p:txBody>
      </p:sp>
    </p:spTree>
    <p:extLst>
      <p:ext uri="{BB962C8B-B14F-4D97-AF65-F5344CB8AC3E}">
        <p14:creationId xmlns:p14="http://schemas.microsoft.com/office/powerpoint/2010/main" val="3869763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9E237-BA0D-A6D7-ABE0-D61274209EBE}"/>
              </a:ext>
            </a:extLst>
          </p:cNvPr>
          <p:cNvSpPr>
            <a:spLocks noGrp="1"/>
          </p:cNvSpPr>
          <p:nvPr>
            <p:ph type="title"/>
          </p:nvPr>
        </p:nvSpPr>
        <p:spPr/>
        <p:txBody>
          <a:bodyPr/>
          <a:lstStyle/>
          <a:p>
            <a:r>
              <a:rPr lang="en-US" dirty="0"/>
              <a:t>BitLocker key management best practices</a:t>
            </a:r>
          </a:p>
        </p:txBody>
      </p:sp>
      <p:pic>
        <p:nvPicPr>
          <p:cNvPr id="6" name="Picture 5">
            <a:extLst>
              <a:ext uri="{FF2B5EF4-FFF2-40B4-BE49-F238E27FC236}">
                <a16:creationId xmlns:a16="http://schemas.microsoft.com/office/drawing/2014/main" id="{D656D070-82BC-1DCF-1DE0-EA678D407681}"/>
              </a:ext>
            </a:extLst>
          </p:cNvPr>
          <p:cNvPicPr>
            <a:picLocks noChangeAspect="1"/>
          </p:cNvPicPr>
          <p:nvPr/>
        </p:nvPicPr>
        <p:blipFill>
          <a:blip r:embed="rId3"/>
          <a:stretch>
            <a:fillRect/>
          </a:stretch>
        </p:blipFill>
        <p:spPr>
          <a:xfrm>
            <a:off x="1216328" y="809414"/>
            <a:ext cx="6711343" cy="4052668"/>
          </a:xfrm>
          <a:prstGeom prst="rect">
            <a:avLst/>
          </a:prstGeom>
        </p:spPr>
      </p:pic>
    </p:spTree>
    <p:extLst>
      <p:ext uri="{BB962C8B-B14F-4D97-AF65-F5344CB8AC3E}">
        <p14:creationId xmlns:p14="http://schemas.microsoft.com/office/powerpoint/2010/main" val="4080705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5">
            <a:extLst>
              <a:ext uri="{FF2B5EF4-FFF2-40B4-BE49-F238E27FC236}">
                <a16:creationId xmlns:a16="http://schemas.microsoft.com/office/drawing/2014/main" id="{7CE19171-B11A-F0B2-D185-CC8FB87A16DC}"/>
              </a:ext>
            </a:extLst>
          </p:cNvPr>
          <p:cNvSpPr txBox="1">
            <a:spLocks/>
          </p:cNvSpPr>
          <p:nvPr/>
        </p:nvSpPr>
        <p:spPr>
          <a:xfrm>
            <a:off x="1500187" y="1971242"/>
            <a:ext cx="6143625" cy="771525"/>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z="3600">
                <a:solidFill>
                  <a:srgbClr val="0978D8"/>
                </a:solidFill>
              </a:rPr>
              <a:t>7.5 Configure File Server Resource Manager (FSRM) and Storage QoS for workload governance</a:t>
            </a:r>
            <a:endParaRPr lang="en-US" sz="3600" dirty="0">
              <a:solidFill>
                <a:srgbClr val="0978D8"/>
              </a:solidFill>
            </a:endParaRPr>
          </a:p>
        </p:txBody>
      </p:sp>
    </p:spTree>
    <p:extLst>
      <p:ext uri="{BB962C8B-B14F-4D97-AF65-F5344CB8AC3E}">
        <p14:creationId xmlns:p14="http://schemas.microsoft.com/office/powerpoint/2010/main" val="1746542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E03C8-8D21-7742-BC45-5373CF43F0B8}"/>
              </a:ext>
            </a:extLst>
          </p:cNvPr>
          <p:cNvSpPr>
            <a:spLocks noGrp="1"/>
          </p:cNvSpPr>
          <p:nvPr>
            <p:ph type="title"/>
          </p:nvPr>
        </p:nvSpPr>
        <p:spPr/>
        <p:txBody>
          <a:bodyPr/>
          <a:lstStyle/>
          <a:p>
            <a:r>
              <a:rPr lang="en-US"/>
              <a:t>Govern workloads with FSRM and Storage QoS</a:t>
            </a:r>
            <a:endParaRPr lang="en-US" dirty="0"/>
          </a:p>
        </p:txBody>
      </p:sp>
      <p:sp>
        <p:nvSpPr>
          <p:cNvPr id="3" name="Content Placeholder 2">
            <a:extLst>
              <a:ext uri="{FF2B5EF4-FFF2-40B4-BE49-F238E27FC236}">
                <a16:creationId xmlns:a16="http://schemas.microsoft.com/office/drawing/2014/main" id="{514D88C4-C6AF-3654-026D-9E5843DEC367}"/>
              </a:ext>
            </a:extLst>
          </p:cNvPr>
          <p:cNvSpPr>
            <a:spLocks noGrp="1"/>
          </p:cNvSpPr>
          <p:nvPr>
            <p:ph idx="1"/>
          </p:nvPr>
        </p:nvSpPr>
        <p:spPr>
          <a:xfrm>
            <a:off x="900501" y="782059"/>
            <a:ext cx="7197363" cy="4310743"/>
          </a:xfrm>
        </p:spPr>
        <p:txBody>
          <a:bodyPr vert="horz" lIns="91440" tIns="45720" rIns="91440" bIns="45720" rtlCol="0" anchor="t">
            <a:noAutofit/>
          </a:bodyPr>
          <a:lstStyle/>
          <a:p>
            <a:r>
              <a:rPr lang="en-US" sz="1800" dirty="0"/>
              <a:t>FSRM enforces quotas and file screens on file servers</a:t>
            </a:r>
          </a:p>
          <a:p>
            <a:r>
              <a:rPr lang="en-US" sz="1800" dirty="0"/>
              <a:t>Storage QoS manages IOPS allocations per VM</a:t>
            </a:r>
          </a:p>
          <a:p>
            <a:r>
              <a:rPr lang="en-US" sz="1800" dirty="0"/>
              <a:t>File classification enables policy-driven storage management</a:t>
            </a:r>
          </a:p>
          <a:p>
            <a:r>
              <a:rPr lang="en-US" sz="1800" dirty="0"/>
              <a:t>File management tasks automate archival or cleanup jobs</a:t>
            </a:r>
          </a:p>
          <a:p>
            <a:r>
              <a:rPr lang="en-US" sz="1800" dirty="0" err="1"/>
              <a:t>Fabrikam</a:t>
            </a:r>
            <a:r>
              <a:rPr lang="en-US" sz="1800" dirty="0"/>
              <a:t> uses Storage QoS to prevent “noisy neighbor” VMs</a:t>
            </a:r>
          </a:p>
        </p:txBody>
      </p:sp>
    </p:spTree>
    <p:extLst>
      <p:ext uri="{BB962C8B-B14F-4D97-AF65-F5344CB8AC3E}">
        <p14:creationId xmlns:p14="http://schemas.microsoft.com/office/powerpoint/2010/main" val="4092314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9E237-BA0D-A6D7-ABE0-D61274209EBE}"/>
              </a:ext>
            </a:extLst>
          </p:cNvPr>
          <p:cNvSpPr>
            <a:spLocks noGrp="1"/>
          </p:cNvSpPr>
          <p:nvPr>
            <p:ph type="title"/>
          </p:nvPr>
        </p:nvSpPr>
        <p:spPr/>
        <p:txBody>
          <a:bodyPr/>
          <a:lstStyle/>
          <a:p>
            <a:r>
              <a:rPr lang="en-US" dirty="0"/>
              <a:t>FSRM core components and file screening</a:t>
            </a:r>
          </a:p>
        </p:txBody>
      </p:sp>
      <p:pic>
        <p:nvPicPr>
          <p:cNvPr id="4" name="Picture 3">
            <a:extLst>
              <a:ext uri="{FF2B5EF4-FFF2-40B4-BE49-F238E27FC236}">
                <a16:creationId xmlns:a16="http://schemas.microsoft.com/office/drawing/2014/main" id="{B7581D96-31A0-890B-0816-E48C9CA9A2A1}"/>
              </a:ext>
            </a:extLst>
          </p:cNvPr>
          <p:cNvPicPr>
            <a:picLocks noChangeAspect="1"/>
          </p:cNvPicPr>
          <p:nvPr/>
        </p:nvPicPr>
        <p:blipFill>
          <a:blip r:embed="rId3"/>
          <a:stretch>
            <a:fillRect/>
          </a:stretch>
        </p:blipFill>
        <p:spPr>
          <a:xfrm>
            <a:off x="797910" y="853376"/>
            <a:ext cx="7548179" cy="3813091"/>
          </a:xfrm>
          <a:prstGeom prst="rect">
            <a:avLst/>
          </a:prstGeom>
        </p:spPr>
      </p:pic>
    </p:spTree>
    <p:extLst>
      <p:ext uri="{BB962C8B-B14F-4D97-AF65-F5344CB8AC3E}">
        <p14:creationId xmlns:p14="http://schemas.microsoft.com/office/powerpoint/2010/main" val="21393838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9E237-BA0D-A6D7-ABE0-D61274209EBE}"/>
              </a:ext>
            </a:extLst>
          </p:cNvPr>
          <p:cNvSpPr>
            <a:spLocks noGrp="1"/>
          </p:cNvSpPr>
          <p:nvPr>
            <p:ph type="title"/>
          </p:nvPr>
        </p:nvSpPr>
        <p:spPr/>
        <p:txBody>
          <a:bodyPr/>
          <a:lstStyle/>
          <a:p>
            <a:r>
              <a:rPr lang="en-US" dirty="0"/>
              <a:t>FCI and quota management</a:t>
            </a:r>
          </a:p>
        </p:txBody>
      </p:sp>
      <p:pic>
        <p:nvPicPr>
          <p:cNvPr id="4" name="Picture 3">
            <a:extLst>
              <a:ext uri="{FF2B5EF4-FFF2-40B4-BE49-F238E27FC236}">
                <a16:creationId xmlns:a16="http://schemas.microsoft.com/office/drawing/2014/main" id="{C0575319-FA71-B9A2-A27B-EB51E50C7D45}"/>
              </a:ext>
            </a:extLst>
          </p:cNvPr>
          <p:cNvPicPr>
            <a:picLocks noChangeAspect="1"/>
          </p:cNvPicPr>
          <p:nvPr/>
        </p:nvPicPr>
        <p:blipFill>
          <a:blip r:embed="rId3"/>
          <a:stretch>
            <a:fillRect/>
          </a:stretch>
        </p:blipFill>
        <p:spPr>
          <a:xfrm>
            <a:off x="870155" y="802225"/>
            <a:ext cx="7403690" cy="3965526"/>
          </a:xfrm>
          <a:prstGeom prst="rect">
            <a:avLst/>
          </a:prstGeom>
        </p:spPr>
      </p:pic>
    </p:spTree>
    <p:extLst>
      <p:ext uri="{BB962C8B-B14F-4D97-AF65-F5344CB8AC3E}">
        <p14:creationId xmlns:p14="http://schemas.microsoft.com/office/powerpoint/2010/main" val="6920989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9E237-BA0D-A6D7-ABE0-D61274209EBE}"/>
              </a:ext>
            </a:extLst>
          </p:cNvPr>
          <p:cNvSpPr>
            <a:spLocks noGrp="1"/>
          </p:cNvSpPr>
          <p:nvPr>
            <p:ph type="title"/>
          </p:nvPr>
        </p:nvSpPr>
        <p:spPr/>
        <p:txBody>
          <a:bodyPr/>
          <a:lstStyle/>
          <a:p>
            <a:r>
              <a:rPr lang="en-US" dirty="0"/>
              <a:t>Storage QoS policy types</a:t>
            </a:r>
          </a:p>
        </p:txBody>
      </p:sp>
      <p:pic>
        <p:nvPicPr>
          <p:cNvPr id="4" name="Picture 3">
            <a:extLst>
              <a:ext uri="{FF2B5EF4-FFF2-40B4-BE49-F238E27FC236}">
                <a16:creationId xmlns:a16="http://schemas.microsoft.com/office/drawing/2014/main" id="{83B8B9A8-E4F9-FEA1-873D-B1830699410C}"/>
              </a:ext>
            </a:extLst>
          </p:cNvPr>
          <p:cNvPicPr>
            <a:picLocks noChangeAspect="1"/>
          </p:cNvPicPr>
          <p:nvPr/>
        </p:nvPicPr>
        <p:blipFill>
          <a:blip r:embed="rId3"/>
          <a:stretch>
            <a:fillRect/>
          </a:stretch>
        </p:blipFill>
        <p:spPr>
          <a:xfrm>
            <a:off x="575975" y="1067737"/>
            <a:ext cx="7992049" cy="3417903"/>
          </a:xfrm>
          <a:prstGeom prst="rect">
            <a:avLst/>
          </a:prstGeom>
        </p:spPr>
      </p:pic>
    </p:spTree>
    <p:extLst>
      <p:ext uri="{BB962C8B-B14F-4D97-AF65-F5344CB8AC3E}">
        <p14:creationId xmlns:p14="http://schemas.microsoft.com/office/powerpoint/2010/main" val="2454625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nd white cloud with icons&#10;&#10;AI-generated content may be incorrect.">
            <a:extLst>
              <a:ext uri="{FF2B5EF4-FFF2-40B4-BE49-F238E27FC236}">
                <a16:creationId xmlns:a16="http://schemas.microsoft.com/office/drawing/2014/main" id="{1FA7CD43-BA80-82DD-E644-E85660A8EAFB}"/>
              </a:ext>
            </a:extLst>
          </p:cNvPr>
          <p:cNvPicPr>
            <a:picLocks noChangeAspect="1"/>
          </p:cNvPicPr>
          <p:nvPr/>
        </p:nvPicPr>
        <p:blipFill>
          <a:blip r:embed="rId3"/>
          <a:stretch>
            <a:fillRect/>
          </a:stretch>
        </p:blipFill>
        <p:spPr>
          <a:xfrm>
            <a:off x="604995" y="741009"/>
            <a:ext cx="3617287" cy="3156082"/>
          </a:xfrm>
          <a:prstGeom prst="rect">
            <a:avLst/>
          </a:prstGeom>
          <a:noFill/>
          <a:effectLst>
            <a:outerShdw blurRad="50800" dist="38100" dir="5400000" algn="t" rotWithShape="0">
              <a:prstClr val="black">
                <a:alpha val="40000"/>
              </a:prstClr>
            </a:outerShdw>
          </a:effectLst>
        </p:spPr>
      </p:pic>
      <p:sp>
        <p:nvSpPr>
          <p:cNvPr id="2" name="Text Placeholder 1">
            <a:extLst>
              <a:ext uri="{FF2B5EF4-FFF2-40B4-BE49-F238E27FC236}">
                <a16:creationId xmlns:a16="http://schemas.microsoft.com/office/drawing/2014/main" id="{2E785BEF-5805-305A-23FF-1BB88D477F88}"/>
              </a:ext>
            </a:extLst>
          </p:cNvPr>
          <p:cNvSpPr>
            <a:spLocks noGrp="1"/>
          </p:cNvSpPr>
          <p:nvPr>
            <p:ph type="body" sz="quarter" idx="11"/>
          </p:nvPr>
        </p:nvSpPr>
        <p:spPr>
          <a:xfrm>
            <a:off x="4620635" y="382901"/>
            <a:ext cx="3966571" cy="863804"/>
          </a:xfrm>
        </p:spPr>
        <p:txBody>
          <a:bodyPr>
            <a:normAutofit/>
          </a:bodyPr>
          <a:lstStyle/>
          <a:p>
            <a:r>
              <a:rPr lang="en-US" dirty="0"/>
              <a:t>Lesson 7: Secure Storage with Encryption</a:t>
            </a:r>
          </a:p>
        </p:txBody>
      </p:sp>
      <p:sp>
        <p:nvSpPr>
          <p:cNvPr id="3" name="Text Placeholder 2">
            <a:extLst>
              <a:ext uri="{FF2B5EF4-FFF2-40B4-BE49-F238E27FC236}">
                <a16:creationId xmlns:a16="http://schemas.microsoft.com/office/drawing/2014/main" id="{E3CDC3F4-DF86-6837-4352-BE6EBD430460}"/>
              </a:ext>
            </a:extLst>
          </p:cNvPr>
          <p:cNvSpPr>
            <a:spLocks noGrp="1"/>
          </p:cNvSpPr>
          <p:nvPr>
            <p:ph type="body" sz="quarter" idx="12"/>
          </p:nvPr>
        </p:nvSpPr>
        <p:spPr>
          <a:xfrm>
            <a:off x="5290686" y="1246704"/>
            <a:ext cx="3516430" cy="2979037"/>
          </a:xfrm>
        </p:spPr>
        <p:txBody>
          <a:bodyPr>
            <a:normAutofit/>
          </a:bodyPr>
          <a:lstStyle/>
          <a:p>
            <a:pPr>
              <a:spcBef>
                <a:spcPts val="200"/>
              </a:spcBef>
              <a:spcAft>
                <a:spcPts val="400"/>
              </a:spcAft>
            </a:pPr>
            <a:r>
              <a:rPr lang="en-US" dirty="0"/>
              <a:t>7.1. Manage Windows BitLocker Drive Encryption </a:t>
            </a:r>
          </a:p>
          <a:p>
            <a:pPr>
              <a:spcBef>
                <a:spcPts val="200"/>
              </a:spcBef>
              <a:spcAft>
                <a:spcPts val="400"/>
              </a:spcAft>
            </a:pPr>
            <a:r>
              <a:rPr lang="en-US" dirty="0"/>
              <a:t>7.2. Enable storage encryption by using Azure Disk Encryption </a:t>
            </a:r>
          </a:p>
          <a:p>
            <a:pPr>
              <a:spcBef>
                <a:spcPts val="200"/>
              </a:spcBef>
              <a:spcAft>
                <a:spcPts val="400"/>
              </a:spcAft>
            </a:pPr>
            <a:r>
              <a:rPr lang="en-US" dirty="0"/>
              <a:t>7.3. Manage and recover encrypted volumes </a:t>
            </a:r>
          </a:p>
          <a:p>
            <a:pPr>
              <a:spcBef>
                <a:spcPts val="200"/>
              </a:spcBef>
              <a:spcAft>
                <a:spcPts val="400"/>
              </a:spcAft>
            </a:pPr>
            <a:r>
              <a:rPr lang="en-US" dirty="0"/>
              <a:t>7.4. Manage disk encryption keys for IaaS virtual machines </a:t>
            </a:r>
          </a:p>
          <a:p>
            <a:pPr>
              <a:spcBef>
                <a:spcPts val="200"/>
              </a:spcBef>
              <a:spcAft>
                <a:spcPts val="400"/>
              </a:spcAft>
            </a:pPr>
            <a:r>
              <a:rPr lang="en-US" dirty="0"/>
              <a:t>7.5 Configure File Server Resource Manager (FSRM) and Storage QoS for workload governance</a:t>
            </a:r>
          </a:p>
          <a:p>
            <a:pPr>
              <a:spcBef>
                <a:spcPts val="200"/>
              </a:spcBef>
              <a:spcAft>
                <a:spcPts val="400"/>
              </a:spcAft>
            </a:pPr>
            <a:endParaRPr lang="en-US" dirty="0"/>
          </a:p>
        </p:txBody>
      </p:sp>
    </p:spTree>
    <p:extLst>
      <p:ext uri="{BB962C8B-B14F-4D97-AF65-F5344CB8AC3E}">
        <p14:creationId xmlns:p14="http://schemas.microsoft.com/office/powerpoint/2010/main" val="2539485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5">
            <a:extLst>
              <a:ext uri="{FF2B5EF4-FFF2-40B4-BE49-F238E27FC236}">
                <a16:creationId xmlns:a16="http://schemas.microsoft.com/office/drawing/2014/main" id="{7CE19171-B11A-F0B2-D185-CC8FB87A16DC}"/>
              </a:ext>
            </a:extLst>
          </p:cNvPr>
          <p:cNvSpPr txBox="1">
            <a:spLocks/>
          </p:cNvSpPr>
          <p:nvPr/>
        </p:nvSpPr>
        <p:spPr>
          <a:xfrm>
            <a:off x="1500187" y="1971242"/>
            <a:ext cx="6143625" cy="771525"/>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z="3600" dirty="0">
                <a:solidFill>
                  <a:srgbClr val="0978D8"/>
                </a:solidFill>
              </a:rPr>
              <a:t>7.1 Manage Windows BitLocker Drive Encryption </a:t>
            </a:r>
          </a:p>
        </p:txBody>
      </p:sp>
    </p:spTree>
    <p:extLst>
      <p:ext uri="{BB962C8B-B14F-4D97-AF65-F5344CB8AC3E}">
        <p14:creationId xmlns:p14="http://schemas.microsoft.com/office/powerpoint/2010/main" val="486668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E03C8-8D21-7742-BC45-5373CF43F0B8}"/>
              </a:ext>
            </a:extLst>
          </p:cNvPr>
          <p:cNvSpPr>
            <a:spLocks noGrp="1"/>
          </p:cNvSpPr>
          <p:nvPr>
            <p:ph type="title"/>
          </p:nvPr>
        </p:nvSpPr>
        <p:spPr/>
        <p:txBody>
          <a:bodyPr/>
          <a:lstStyle/>
          <a:p>
            <a:r>
              <a:rPr lang="en-US" dirty="0"/>
              <a:t>Protect disks with BitLocker Drive Encryption</a:t>
            </a:r>
          </a:p>
        </p:txBody>
      </p:sp>
      <p:sp>
        <p:nvSpPr>
          <p:cNvPr id="3" name="Content Placeholder 2">
            <a:extLst>
              <a:ext uri="{FF2B5EF4-FFF2-40B4-BE49-F238E27FC236}">
                <a16:creationId xmlns:a16="http://schemas.microsoft.com/office/drawing/2014/main" id="{514D88C4-C6AF-3654-026D-9E5843DEC367}"/>
              </a:ext>
            </a:extLst>
          </p:cNvPr>
          <p:cNvSpPr>
            <a:spLocks noGrp="1"/>
          </p:cNvSpPr>
          <p:nvPr>
            <p:ph idx="1"/>
          </p:nvPr>
        </p:nvSpPr>
        <p:spPr>
          <a:xfrm>
            <a:off x="900501" y="782059"/>
            <a:ext cx="7197363" cy="4310743"/>
          </a:xfrm>
        </p:spPr>
        <p:txBody>
          <a:bodyPr vert="horz" lIns="91440" tIns="45720" rIns="91440" bIns="45720" rtlCol="0" anchor="t">
            <a:noAutofit/>
          </a:bodyPr>
          <a:lstStyle/>
          <a:p>
            <a:r>
              <a:rPr lang="en-US" sz="1800" dirty="0"/>
              <a:t>Full volume encryption for OS and data drives</a:t>
            </a:r>
          </a:p>
          <a:p>
            <a:r>
              <a:rPr lang="en-US" sz="1800" dirty="0"/>
              <a:t>TPM, PIN, or USB key protectors secure keys</a:t>
            </a:r>
          </a:p>
          <a:p>
            <a:r>
              <a:rPr lang="en-US" sz="1800" dirty="0"/>
              <a:t>Network Unlock enables automatic startup for domain-joined systems</a:t>
            </a:r>
          </a:p>
          <a:p>
            <a:r>
              <a:rPr lang="en-US" sz="1800" dirty="0"/>
              <a:t>Group Policy standardizes BitLocker deployment across servers</a:t>
            </a:r>
          </a:p>
          <a:p>
            <a:r>
              <a:rPr lang="en-US" sz="1800" dirty="0"/>
              <a:t>Contoso escrows recovery keys in Active Directory</a:t>
            </a:r>
          </a:p>
        </p:txBody>
      </p:sp>
    </p:spTree>
    <p:extLst>
      <p:ext uri="{BB962C8B-B14F-4D97-AF65-F5344CB8AC3E}">
        <p14:creationId xmlns:p14="http://schemas.microsoft.com/office/powerpoint/2010/main" val="3741847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5">
            <a:extLst>
              <a:ext uri="{FF2B5EF4-FFF2-40B4-BE49-F238E27FC236}">
                <a16:creationId xmlns:a16="http://schemas.microsoft.com/office/drawing/2014/main" id="{7CE19171-B11A-F0B2-D185-CC8FB87A16DC}"/>
              </a:ext>
            </a:extLst>
          </p:cNvPr>
          <p:cNvSpPr txBox="1">
            <a:spLocks/>
          </p:cNvSpPr>
          <p:nvPr/>
        </p:nvSpPr>
        <p:spPr>
          <a:xfrm>
            <a:off x="1500187" y="1971242"/>
            <a:ext cx="6143625" cy="771525"/>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z="3600" dirty="0">
                <a:solidFill>
                  <a:srgbClr val="0978D8"/>
                </a:solidFill>
              </a:rPr>
              <a:t>7.2 Enable storage encryption by using Azure Disk Encryption </a:t>
            </a:r>
          </a:p>
        </p:txBody>
      </p:sp>
    </p:spTree>
    <p:extLst>
      <p:ext uri="{BB962C8B-B14F-4D97-AF65-F5344CB8AC3E}">
        <p14:creationId xmlns:p14="http://schemas.microsoft.com/office/powerpoint/2010/main" val="18290400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E03C8-8D21-7742-BC45-5373CF43F0B8}"/>
              </a:ext>
            </a:extLst>
          </p:cNvPr>
          <p:cNvSpPr>
            <a:spLocks noGrp="1"/>
          </p:cNvSpPr>
          <p:nvPr>
            <p:ph type="title"/>
          </p:nvPr>
        </p:nvSpPr>
        <p:spPr/>
        <p:txBody>
          <a:bodyPr/>
          <a:lstStyle/>
          <a:p>
            <a:r>
              <a:rPr lang="en-US"/>
              <a:t>Encrypt Azure VMs with Azure Disk Encryption</a:t>
            </a:r>
            <a:endParaRPr lang="en-US" dirty="0"/>
          </a:p>
        </p:txBody>
      </p:sp>
      <p:sp>
        <p:nvSpPr>
          <p:cNvPr id="3" name="Content Placeholder 2">
            <a:extLst>
              <a:ext uri="{FF2B5EF4-FFF2-40B4-BE49-F238E27FC236}">
                <a16:creationId xmlns:a16="http://schemas.microsoft.com/office/drawing/2014/main" id="{514D88C4-C6AF-3654-026D-9E5843DEC367}"/>
              </a:ext>
            </a:extLst>
          </p:cNvPr>
          <p:cNvSpPr>
            <a:spLocks noGrp="1"/>
          </p:cNvSpPr>
          <p:nvPr>
            <p:ph idx="1"/>
          </p:nvPr>
        </p:nvSpPr>
        <p:spPr>
          <a:xfrm>
            <a:off x="900501" y="782059"/>
            <a:ext cx="7197363" cy="4310743"/>
          </a:xfrm>
        </p:spPr>
        <p:txBody>
          <a:bodyPr vert="horz" lIns="91440" tIns="45720" rIns="91440" bIns="45720" rtlCol="0" anchor="t">
            <a:noAutofit/>
          </a:bodyPr>
          <a:lstStyle/>
          <a:p>
            <a:r>
              <a:rPr lang="en-US" sz="1800" dirty="0"/>
              <a:t>Integrates BitLocker (Windows) and DM-Crypt (Linux) with Azure Key Vault</a:t>
            </a:r>
          </a:p>
          <a:p>
            <a:r>
              <a:rPr lang="en-US" sz="1800" dirty="0"/>
              <a:t>Supports customer-managed keys for compliance requirements</a:t>
            </a:r>
          </a:p>
          <a:p>
            <a:r>
              <a:rPr lang="en-US" sz="1800" dirty="0"/>
              <a:t>Single-pass encryption available during VM deployment</a:t>
            </a:r>
          </a:p>
          <a:p>
            <a:r>
              <a:rPr lang="en-US" sz="1800" dirty="0"/>
              <a:t>Encryption at host secures data before hitting physical disks</a:t>
            </a:r>
          </a:p>
          <a:p>
            <a:r>
              <a:rPr lang="en-US" sz="1800" dirty="0" err="1"/>
              <a:t>Fabrikam</a:t>
            </a:r>
            <a:r>
              <a:rPr lang="en-US" sz="1800" dirty="0"/>
              <a:t> protects regulated workloads with Key Vault integration</a:t>
            </a:r>
          </a:p>
        </p:txBody>
      </p:sp>
    </p:spTree>
    <p:extLst>
      <p:ext uri="{BB962C8B-B14F-4D97-AF65-F5344CB8AC3E}">
        <p14:creationId xmlns:p14="http://schemas.microsoft.com/office/powerpoint/2010/main" val="1310600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5">
            <a:extLst>
              <a:ext uri="{FF2B5EF4-FFF2-40B4-BE49-F238E27FC236}">
                <a16:creationId xmlns:a16="http://schemas.microsoft.com/office/drawing/2014/main" id="{7CE19171-B11A-F0B2-D185-CC8FB87A16DC}"/>
              </a:ext>
            </a:extLst>
          </p:cNvPr>
          <p:cNvSpPr txBox="1">
            <a:spLocks/>
          </p:cNvSpPr>
          <p:nvPr/>
        </p:nvSpPr>
        <p:spPr>
          <a:xfrm>
            <a:off x="1500187" y="1971242"/>
            <a:ext cx="6143625" cy="771525"/>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z="3600" dirty="0">
                <a:solidFill>
                  <a:srgbClr val="0978D8"/>
                </a:solidFill>
              </a:rPr>
              <a:t>7.3 Manage and recover encrypted volumes </a:t>
            </a:r>
          </a:p>
        </p:txBody>
      </p:sp>
    </p:spTree>
    <p:extLst>
      <p:ext uri="{BB962C8B-B14F-4D97-AF65-F5344CB8AC3E}">
        <p14:creationId xmlns:p14="http://schemas.microsoft.com/office/powerpoint/2010/main" val="9479079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E03C8-8D21-7742-BC45-5373CF43F0B8}"/>
              </a:ext>
            </a:extLst>
          </p:cNvPr>
          <p:cNvSpPr>
            <a:spLocks noGrp="1"/>
          </p:cNvSpPr>
          <p:nvPr>
            <p:ph type="title"/>
          </p:nvPr>
        </p:nvSpPr>
        <p:spPr>
          <a:xfrm>
            <a:off x="793342" y="9336"/>
            <a:ext cx="8153055" cy="463628"/>
          </a:xfrm>
        </p:spPr>
        <p:txBody>
          <a:bodyPr/>
          <a:lstStyle/>
          <a:p>
            <a:r>
              <a:rPr lang="en-US" sz="2400" dirty="0"/>
              <a:t>Ensure access with recovery and management tools</a:t>
            </a:r>
          </a:p>
        </p:txBody>
      </p:sp>
      <p:sp>
        <p:nvSpPr>
          <p:cNvPr id="3" name="Content Placeholder 2">
            <a:extLst>
              <a:ext uri="{FF2B5EF4-FFF2-40B4-BE49-F238E27FC236}">
                <a16:creationId xmlns:a16="http://schemas.microsoft.com/office/drawing/2014/main" id="{514D88C4-C6AF-3654-026D-9E5843DEC367}"/>
              </a:ext>
            </a:extLst>
          </p:cNvPr>
          <p:cNvSpPr>
            <a:spLocks noGrp="1"/>
          </p:cNvSpPr>
          <p:nvPr>
            <p:ph idx="1"/>
          </p:nvPr>
        </p:nvSpPr>
        <p:spPr>
          <a:xfrm>
            <a:off x="900501" y="782059"/>
            <a:ext cx="7197363" cy="4310743"/>
          </a:xfrm>
        </p:spPr>
        <p:txBody>
          <a:bodyPr vert="horz" lIns="91440" tIns="45720" rIns="91440" bIns="45720" rtlCol="0" anchor="t">
            <a:noAutofit/>
          </a:bodyPr>
          <a:lstStyle/>
          <a:p>
            <a:r>
              <a:rPr lang="en-US" sz="1800" dirty="0"/>
              <a:t>BitLocker recovery passwords enable emergency access</a:t>
            </a:r>
          </a:p>
          <a:p>
            <a:r>
              <a:rPr lang="en-US" sz="1800" dirty="0"/>
              <a:t>Active Directory stores recovery info for centralized management</a:t>
            </a:r>
          </a:p>
          <a:p>
            <a:r>
              <a:rPr lang="en-US" sz="1800" dirty="0"/>
              <a:t>PowerShell automates recovery and management tasks</a:t>
            </a:r>
          </a:p>
          <a:p>
            <a:r>
              <a:rPr lang="en-US" sz="1800" dirty="0"/>
              <a:t>Suspend/resume modes support maintenance operations</a:t>
            </a:r>
          </a:p>
          <a:p>
            <a:r>
              <a:rPr lang="en-US" sz="1800" dirty="0"/>
              <a:t>Tailwind Traders uses self-service recovery to reduce helpdesk load</a:t>
            </a:r>
          </a:p>
        </p:txBody>
      </p:sp>
    </p:spTree>
    <p:extLst>
      <p:ext uri="{BB962C8B-B14F-4D97-AF65-F5344CB8AC3E}">
        <p14:creationId xmlns:p14="http://schemas.microsoft.com/office/powerpoint/2010/main" val="3598633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5">
            <a:extLst>
              <a:ext uri="{FF2B5EF4-FFF2-40B4-BE49-F238E27FC236}">
                <a16:creationId xmlns:a16="http://schemas.microsoft.com/office/drawing/2014/main" id="{7CE19171-B11A-F0B2-D185-CC8FB87A16DC}"/>
              </a:ext>
            </a:extLst>
          </p:cNvPr>
          <p:cNvSpPr txBox="1">
            <a:spLocks/>
          </p:cNvSpPr>
          <p:nvPr/>
        </p:nvSpPr>
        <p:spPr>
          <a:xfrm>
            <a:off x="1500187" y="1971242"/>
            <a:ext cx="6143625" cy="771525"/>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z="3600" dirty="0">
                <a:solidFill>
                  <a:srgbClr val="0978D8"/>
                </a:solidFill>
              </a:rPr>
              <a:t>7.4 Manage disk encryption keys for IaaS virtual machines </a:t>
            </a:r>
          </a:p>
        </p:txBody>
      </p:sp>
    </p:spTree>
    <p:extLst>
      <p:ext uri="{BB962C8B-B14F-4D97-AF65-F5344CB8AC3E}">
        <p14:creationId xmlns:p14="http://schemas.microsoft.com/office/powerpoint/2010/main" val="914007193"/>
      </p:ext>
    </p:extLst>
  </p:cSld>
  <p:clrMapOvr>
    <a:masterClrMapping/>
  </p:clrMapOvr>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lIns="91440" tIns="45720" rIns="91440" bIns="45720" rtlCol="0">
        <a:normAutofit/>
      </a:bodyPr>
      <a:lstStyle>
        <a:defPPr algn="l">
          <a:defRPr sz="1200" b="0" baseline="0" dirty="0" smtClean="0">
            <a:solidFill>
              <a:srgbClr val="454D4E"/>
            </a:solidFill>
            <a:latin typeface="Open Sans" panose="020B0606030504020204" pitchFamily="34" charset="0"/>
          </a:defRPr>
        </a:defPPr>
      </a:lstStyle>
    </a:tx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20" ma:contentTypeDescription="Create a new document." ma:contentTypeScope="" ma:versionID="e60464b2502f4f4c6d575a702f4efcf7">
  <xsd:schema xmlns:xsd="http://www.w3.org/2001/XMLSchema" xmlns:xs="http://www.w3.org/2001/XMLSchema" xmlns:p="http://schemas.microsoft.com/office/2006/metadata/properties" xmlns:ns1="http://schemas.microsoft.com/sharepoint/v3" xmlns:ns2="1501a101-02f8-4cb9-8ad4-ac4c2bb50a5e" xmlns:ns3="53af226d-ba0a-4b77-ace2-7e16defb8490" targetNamespace="http://schemas.microsoft.com/office/2006/metadata/properties" ma:root="true" ma:fieldsID="c75e329bb324eb7f1fd76e0ecf7fa1c1" ns1:_="" ns2:_="" ns3:_="">
    <xsd:import namespace="http://schemas.microsoft.com/sharepoint/v3"/>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element ref="ns2:MediaServiceSearchProperties" minOccurs="0"/>
                <xsd:element ref="ns2:MediaServiceBilling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6" nillable="true" ma:displayName="Unified Compliance Policy Properties" ma:hidden="true" ma:internalName="_ip_UnifiedCompliancePolicyProperties">
      <xsd:simpleType>
        <xsd:restriction base="dms:Note"/>
      </xsd:simpleType>
    </xsd:element>
    <xsd:element name="_ip_UnifiedCompliancePolicyUIAction" ma:index="27"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BillingMetadata" ma:index="25"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0C99BF-5DBB-4E5E-8232-1660DCDA7D83}">
  <ds:schemaRefs>
    <ds:schemaRef ds:uri="http://schemas.microsoft.com/sharepoint/v3/contenttype/forms"/>
  </ds:schemaRefs>
</ds:datastoreItem>
</file>

<file path=customXml/itemProps2.xml><?xml version="1.0" encoding="utf-8"?>
<ds:datastoreItem xmlns:ds="http://schemas.openxmlformats.org/officeDocument/2006/customXml" ds:itemID="{47303C75-6DA1-4624-8E1F-10C605E57646}">
  <ds:schemaRefs>
    <ds:schemaRef ds:uri="http://schemas.openxmlformats.org/package/2006/metadata/core-properties"/>
    <ds:schemaRef ds:uri="http://purl.org/dc/elements/1.1/"/>
    <ds:schemaRef ds:uri="http://purl.org/dc/dcmitype/"/>
    <ds:schemaRef ds:uri="http://schemas.microsoft.com/office/2006/metadata/properties"/>
    <ds:schemaRef ds:uri="http://purl.org/dc/terms/"/>
    <ds:schemaRef ds:uri="http://schemas.microsoft.com/office/2006/documentManagement/types"/>
    <ds:schemaRef ds:uri="http://www.w3.org/XML/1998/namespace"/>
    <ds:schemaRef ds:uri="http://schemas.microsoft.com/office/infopath/2007/PartnerControls"/>
    <ds:schemaRef ds:uri="53af226d-ba0a-4b77-ace2-7e16defb8490"/>
    <ds:schemaRef ds:uri="1501a101-02f8-4cb9-8ad4-ac4c2bb50a5e"/>
    <ds:schemaRef ds:uri="http://schemas.microsoft.com/sharepoint/v3"/>
  </ds:schemaRefs>
</ds:datastoreItem>
</file>

<file path=customXml/itemProps3.xml><?xml version="1.0" encoding="utf-8"?>
<ds:datastoreItem xmlns:ds="http://schemas.openxmlformats.org/officeDocument/2006/customXml" ds:itemID="{C3FB686A-293E-4990-87C2-630232B585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8cc434d7-97d0-47d3-b5c5-14fe0e33e34b}" enabled="0" method="" siteId="{8cc434d7-97d0-47d3-b5c5-14fe0e33e34b}" removed="1"/>
</clbl:labelList>
</file>

<file path=docProps/app.xml><?xml version="1.0" encoding="utf-8"?>
<Properties xmlns="http://schemas.openxmlformats.org/officeDocument/2006/extended-properties" xmlns:vt="http://schemas.openxmlformats.org/officeDocument/2006/docPropsVTypes">
  <Template>Microsoft Press_PowerPoint Template (2023 Re-brand)</Template>
  <TotalTime>35759</TotalTime>
  <Words>2675</Words>
  <Application>Microsoft Office PowerPoint</Application>
  <PresentationFormat>On-screen Show (16:9)</PresentationFormat>
  <Paragraphs>190</Paragraphs>
  <Slides>16</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Open Sans</vt:lpstr>
      <vt:lpstr>Segoe UI</vt:lpstr>
      <vt:lpstr>Segoe UI Light</vt:lpstr>
      <vt:lpstr>Segoe UI Semilight</vt:lpstr>
      <vt:lpstr>Standard_LiveLessons_2017</vt:lpstr>
      <vt:lpstr>PowerPoint Presentation</vt:lpstr>
      <vt:lpstr>PowerPoint Presentation</vt:lpstr>
      <vt:lpstr>PowerPoint Presentation</vt:lpstr>
      <vt:lpstr>Protect disks with BitLocker Drive Encryption</vt:lpstr>
      <vt:lpstr>PowerPoint Presentation</vt:lpstr>
      <vt:lpstr>Encrypt Azure VMs with Azure Disk Encryption</vt:lpstr>
      <vt:lpstr>PowerPoint Presentation</vt:lpstr>
      <vt:lpstr>Ensure access with recovery and management tools</vt:lpstr>
      <vt:lpstr>PowerPoint Presentation</vt:lpstr>
      <vt:lpstr>Control and protect encryption keys at scale</vt:lpstr>
      <vt:lpstr>BitLocker key management best practices</vt:lpstr>
      <vt:lpstr>PowerPoint Presentation</vt:lpstr>
      <vt:lpstr>Govern workloads with FSRM and Storage QoS</vt:lpstr>
      <vt:lpstr>FSRM core components and file screening</vt:lpstr>
      <vt:lpstr>FCI and quota management</vt:lpstr>
      <vt:lpstr>Storage QoS policy types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104</cp:revision>
  <dcterms:created xsi:type="dcterms:W3CDTF">2015-09-28T19:52:00Z</dcterms:created>
  <dcterms:modified xsi:type="dcterms:W3CDTF">2025-09-29T14:20:56Z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y fmtid="{D5CDD505-2E9C-101B-9397-08002B2CF9AE}" pid="4" name="MSIP_Label_d31dd64d-da6b-43d5-9ac5-8dec692131c3_Enabled">
    <vt:lpwstr>true</vt:lpwstr>
  </property>
  <property fmtid="{D5CDD505-2E9C-101B-9397-08002B2CF9AE}" pid="5" name="MSIP_Label_d31dd64d-da6b-43d5-9ac5-8dec692131c3_SetDate">
    <vt:lpwstr>2024-02-18T18:18:25Z</vt:lpwstr>
  </property>
  <property fmtid="{D5CDD505-2E9C-101B-9397-08002B2CF9AE}" pid="6" name="MSIP_Label_d31dd64d-da6b-43d5-9ac5-8dec692131c3_Method">
    <vt:lpwstr>Standard</vt:lpwstr>
  </property>
  <property fmtid="{D5CDD505-2E9C-101B-9397-08002B2CF9AE}" pid="7" name="MSIP_Label_d31dd64d-da6b-43d5-9ac5-8dec692131c3_Name">
    <vt:lpwstr>General</vt:lpwstr>
  </property>
  <property fmtid="{D5CDD505-2E9C-101B-9397-08002B2CF9AE}" pid="8" name="MSIP_Label_d31dd64d-da6b-43d5-9ac5-8dec692131c3_SiteId">
    <vt:lpwstr>db1766ec-5540-4cde-ad8d-b2b59fb2ed8e</vt:lpwstr>
  </property>
  <property fmtid="{D5CDD505-2E9C-101B-9397-08002B2CF9AE}" pid="9" name="MSIP_Label_d31dd64d-da6b-43d5-9ac5-8dec692131c3_ActionId">
    <vt:lpwstr>e519282f-68ee-4290-b67d-67e40ded71bd</vt:lpwstr>
  </property>
  <property fmtid="{D5CDD505-2E9C-101B-9397-08002B2CF9AE}" pid="10" name="MSIP_Label_d31dd64d-da6b-43d5-9ac5-8dec692131c3_ContentBits">
    <vt:lpwstr>0</vt:lpwstr>
  </property>
</Properties>
</file>

<file path=docProps/thumbnail.jpeg>
</file>